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14.svg" ContentType="image/svg+xml"/>
  <Override PartName="/ppt/media/image116.svg" ContentType="image/svg+xml"/>
  <Override PartName="/ppt/media/image1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4" r:id="rId3"/>
    <p:sldMasterId id="2147483718" r:id="rId4"/>
  </p:sldMasterIdLst>
  <p:notesMasterIdLst>
    <p:notesMasterId r:id="rId6"/>
  </p:notesMasterIdLst>
  <p:sldIdLst>
    <p:sldId id="6102886" r:id="rId5"/>
    <p:sldId id="6102890" r:id="rId7"/>
    <p:sldId id="6102961" r:id="rId8"/>
    <p:sldId id="6102941" r:id="rId9"/>
    <p:sldId id="6102962" r:id="rId10"/>
    <p:sldId id="6102964" r:id="rId11"/>
    <p:sldId id="6102963" r:id="rId12"/>
    <p:sldId id="6102965" r:id="rId13"/>
    <p:sldId id="6103063" r:id="rId14"/>
    <p:sldId id="6103064" r:id="rId15"/>
    <p:sldId id="6102892" r:id="rId16"/>
    <p:sldId id="6102944" r:id="rId17"/>
    <p:sldId id="6102940" r:id="rId18"/>
    <p:sldId id="6102966" r:id="rId19"/>
    <p:sldId id="6102967" r:id="rId20"/>
    <p:sldId id="6102945" r:id="rId21"/>
    <p:sldId id="6102946" r:id="rId22"/>
    <p:sldId id="6102950" r:id="rId23"/>
    <p:sldId id="6102952" r:id="rId24"/>
    <p:sldId id="6102951" r:id="rId25"/>
    <p:sldId id="6102942" r:id="rId26"/>
    <p:sldId id="6103058" r:id="rId27"/>
    <p:sldId id="6103057" r:id="rId28"/>
    <p:sldId id="6103059" r:id="rId29"/>
    <p:sldId id="6102943" r:id="rId30"/>
    <p:sldId id="6102947" r:id="rId31"/>
    <p:sldId id="6102948" r:id="rId32"/>
    <p:sldId id="6102949" r:id="rId33"/>
    <p:sldId id="6103062" r:id="rId34"/>
    <p:sldId id="6103060" r:id="rId35"/>
    <p:sldId id="6103061" r:id="rId36"/>
    <p:sldId id="258" r:id="rId37"/>
    <p:sldId id="6102877" r:id="rId38"/>
    <p:sldId id="284" r:id="rId39"/>
    <p:sldId id="328" r:id="rId40"/>
    <p:sldId id="6102888" r:id="rId41"/>
    <p:sldId id="6102896" r:id="rId42"/>
    <p:sldId id="6102897" r:id="rId43"/>
    <p:sldId id="6102906" r:id="rId44"/>
    <p:sldId id="6102939" r:id="rId45"/>
    <p:sldId id="6102909" r:id="rId46"/>
    <p:sldId id="6102910" r:id="rId47"/>
    <p:sldId id="6102911" r:id="rId48"/>
    <p:sldId id="6102912" r:id="rId49"/>
    <p:sldId id="6102913" r:id="rId50"/>
    <p:sldId id="6102915" r:id="rId51"/>
    <p:sldId id="6102916" r:id="rId52"/>
    <p:sldId id="6102918" r:id="rId53"/>
    <p:sldId id="6102917" r:id="rId54"/>
    <p:sldId id="6102919" r:id="rId55"/>
    <p:sldId id="6102920" r:id="rId56"/>
    <p:sldId id="6102921" r:id="rId57"/>
    <p:sldId id="6102922" r:id="rId58"/>
    <p:sldId id="6102923" r:id="rId59"/>
    <p:sldId id="6102924" r:id="rId60"/>
    <p:sldId id="6102925" r:id="rId61"/>
    <p:sldId id="6102926" r:id="rId62"/>
    <p:sldId id="6102927" r:id="rId63"/>
    <p:sldId id="6102928" r:id="rId64"/>
    <p:sldId id="6102929" r:id="rId65"/>
    <p:sldId id="6102930" r:id="rId66"/>
    <p:sldId id="6102931" r:id="rId67"/>
    <p:sldId id="6102932" r:id="rId68"/>
    <p:sldId id="6102933" r:id="rId69"/>
    <p:sldId id="6102934" r:id="rId70"/>
    <p:sldId id="6102935" r:id="rId71"/>
    <p:sldId id="6102936" r:id="rId72"/>
    <p:sldId id="6102937" r:id="rId73"/>
    <p:sldId id="6102938" r:id="rId74"/>
    <p:sldId id="6102908" r:id="rId75"/>
    <p:sldId id="6102914" r:id="rId76"/>
    <p:sldId id="293" r:id="rId77"/>
    <p:sldId id="6102898" r:id="rId78"/>
    <p:sldId id="6102899" r:id="rId79"/>
    <p:sldId id="6102900" r:id="rId80"/>
    <p:sldId id="6102901" r:id="rId81"/>
    <p:sldId id="6102902" r:id="rId82"/>
    <p:sldId id="6102903" r:id="rId83"/>
    <p:sldId id="6102904" r:id="rId84"/>
    <p:sldId id="6102905" r:id="rId85"/>
    <p:sldId id="285" r:id="rId86"/>
    <p:sldId id="316" r:id="rId87"/>
    <p:sldId id="6102872" r:id="rId88"/>
    <p:sldId id="6102873" r:id="rId89"/>
    <p:sldId id="6102874" r:id="rId90"/>
    <p:sldId id="6102876" r:id="rId91"/>
    <p:sldId id="317" r:id="rId92"/>
    <p:sldId id="318" r:id="rId93"/>
    <p:sldId id="319" r:id="rId94"/>
    <p:sldId id="320" r:id="rId95"/>
    <p:sldId id="321" r:id="rId96"/>
    <p:sldId id="326" r:id="rId97"/>
    <p:sldId id="6102878" r:id="rId98"/>
    <p:sldId id="6102879" r:id="rId99"/>
    <p:sldId id="6102880" r:id="rId100"/>
    <p:sldId id="6102881" r:id="rId101"/>
    <p:sldId id="6102882" r:id="rId102"/>
    <p:sldId id="6102883" r:id="rId103"/>
    <p:sldId id="6102884" r:id="rId104"/>
    <p:sldId id="6102885" r:id="rId105"/>
    <p:sldId id="6102894" r:id="rId106"/>
    <p:sldId id="6102895" r:id="rId107"/>
    <p:sldId id="277" r:id="rId108"/>
    <p:sldId id="289" r:id="rId109"/>
    <p:sldId id="266" r:id="rId110"/>
  </p:sldIdLst>
  <p:sldSz cx="9144000" cy="5143500" type="screen16x9"/>
  <p:notesSz cx="6858000" cy="9144000"/>
  <p:embeddedFontLst/>
  <p:custDataLst>
    <p:tags r:id="rId1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1" userDrawn="1">
          <p15:clr>
            <a:srgbClr val="A4A3A4"/>
          </p15:clr>
        </p15:guide>
        <p15:guide id="2" orient="horz" pos="1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87" autoAdjust="0"/>
    <p:restoredTop sz="93891" autoAdjust="0"/>
  </p:normalViewPr>
  <p:slideViewPr>
    <p:cSldViewPr snapToGrid="0" showGuides="1">
      <p:cViewPr>
        <p:scale>
          <a:sx n="150" d="100"/>
          <a:sy n="150" d="100"/>
        </p:scale>
        <p:origin x="108" y="90"/>
      </p:cViewPr>
      <p:guideLst>
        <p:guide pos="2881"/>
        <p:guide orient="horz" pos="1620"/>
      </p:guideLst>
    </p:cSldViewPr>
  </p:slideViewPr>
  <p:outlineViewPr>
    <p:cViewPr>
      <p:scale>
        <a:sx n="33" d="100"/>
        <a:sy n="33" d="100"/>
      </p:scale>
      <p:origin x="0" y="-10792"/>
    </p:cViewPr>
  </p:outlineViewPr>
  <p:notesTextViewPr>
    <p:cViewPr>
      <p:scale>
        <a:sx n="75" d="100"/>
        <a:sy n="75" d="100"/>
      </p:scale>
      <p:origin x="0" y="0"/>
    </p:cViewPr>
  </p:notesTextViewPr>
  <p:notesViewPr>
    <p:cSldViewPr snapToGrid="0">
      <p:cViewPr varScale="1">
        <p:scale>
          <a:sx n="52" d="100"/>
          <a:sy n="52" d="100"/>
        </p:scale>
        <p:origin x="1588" y="44"/>
      </p:cViewPr>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4" Type="http://schemas.openxmlformats.org/officeDocument/2006/relationships/tags" Target="tags/tag28.xml"/><Relationship Id="rId113" Type="http://schemas.openxmlformats.org/officeDocument/2006/relationships/tableStyles" Target="tableStyles.xml"/><Relationship Id="rId112" Type="http://schemas.openxmlformats.org/officeDocument/2006/relationships/viewProps" Target="viewProps.xml"/><Relationship Id="rId111" Type="http://schemas.openxmlformats.org/officeDocument/2006/relationships/presProps" Target="presProps.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Workbook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Workbook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Workbook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Workbook17.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739233074498"/>
          <c:y val="0.102147490374276"/>
          <c:w val="0.608521292617258"/>
          <c:h val="0.87500017343647"/>
        </c:manualLayout>
      </c:layout>
      <c:pieChart>
        <c:varyColors val="1"/>
        <c:ser>
          <c:idx val="0"/>
          <c:order val="0"/>
          <c:tx>
            <c:strRef>
              <c:f>Sheet1!$B$1</c:f>
              <c:strCache>
                <c:ptCount val="1"/>
                <c:pt idx="0">
                  <c:v>Sales</c:v>
                </c:pt>
              </c:strCache>
            </c:strRef>
          </c:tx>
          <c:spPr>
            <a:ln w="6350">
              <a:solidFill>
                <a:srgbClr val="FFFFFF"/>
              </a:solidFill>
              <a:prstDash val="solid"/>
            </a:ln>
          </c:spPr>
          <c:explosion val="0"/>
          <c:dPt>
            <c:idx val="0"/>
            <c:bubble3D val="0"/>
            <c:spPr>
              <a:solidFill>
                <a:srgbClr val="000078"/>
              </a:solidFill>
              <a:ln w="6350">
                <a:solidFill>
                  <a:srgbClr val="FFFFFF"/>
                </a:solidFill>
                <a:prstDash val="solid"/>
              </a:ln>
            </c:spPr>
          </c:dPt>
          <c:dPt>
            <c:idx val="1"/>
            <c:bubble3D val="0"/>
            <c:spPr>
              <a:solidFill>
                <a:srgbClr val="0598FA"/>
              </a:solidFill>
              <a:ln w="6350">
                <a:solidFill>
                  <a:srgbClr val="FFFFFF"/>
                </a:solidFill>
                <a:prstDash val="solid"/>
              </a:ln>
            </c:spPr>
          </c:dPt>
          <c:dPt>
            <c:idx val="2"/>
            <c:bubble3D val="0"/>
            <c:spPr>
              <a:solidFill>
                <a:srgbClr val="0046FF"/>
              </a:solidFill>
              <a:ln w="6350">
                <a:solidFill>
                  <a:srgbClr val="FFFFFF"/>
                </a:solidFill>
                <a:prstDash val="solid"/>
              </a:ln>
            </c:spPr>
          </c:dPt>
          <c:dPt>
            <c:idx val="3"/>
            <c:bubble3D val="0"/>
            <c:spPr>
              <a:solidFill>
                <a:srgbClr val="000AD2"/>
              </a:solidFill>
              <a:ln w="6350">
                <a:solidFill>
                  <a:srgbClr val="FFFFFF"/>
                </a:solidFill>
                <a:prstDash val="solid"/>
              </a:ln>
            </c:spPr>
          </c:dPt>
          <c:dPt>
            <c:idx val="4"/>
            <c:bubble3D val="0"/>
            <c:spPr>
              <a:solidFill>
                <a:srgbClr val="0573FF"/>
              </a:solidFill>
              <a:ln w="6350">
                <a:solidFill>
                  <a:srgbClr val="FFFFFF"/>
                </a:solidFill>
                <a:prstDash val="solid"/>
              </a:ln>
            </c:spPr>
          </c:dPt>
          <c:dPt>
            <c:idx val="5"/>
            <c:bubble3D val="0"/>
            <c:spPr>
              <a:solidFill>
                <a:srgbClr val="483FCD"/>
              </a:solidFill>
              <a:ln w="6350">
                <a:solidFill>
                  <a:srgbClr val="FFFFFF"/>
                </a:solidFill>
                <a:prstDash val="solid"/>
              </a:ln>
            </c:spPr>
          </c:dPt>
          <c:dPt>
            <c:idx val="6"/>
            <c:bubble3D val="0"/>
            <c:spPr>
              <a:solidFill>
                <a:srgbClr val="9180FF"/>
              </a:solidFill>
              <a:ln w="6350">
                <a:solidFill>
                  <a:srgbClr val="FFFFFF"/>
                </a:solidFill>
                <a:prstDash val="solid"/>
              </a:ln>
            </c:spPr>
          </c:dPt>
          <c:dPt>
            <c:idx val="7"/>
            <c:bubble3D val="0"/>
            <c:spPr>
              <a:solidFill>
                <a:srgbClr val="6951FF"/>
              </a:solidFill>
              <a:ln w="6350">
                <a:solidFill>
                  <a:srgbClr val="FFFFFF"/>
                </a:solidFill>
                <a:prstDash val="solid"/>
              </a:ln>
            </c:spPr>
          </c:dPt>
          <c:dPt>
            <c:idx val="8"/>
            <c:bubble3D val="0"/>
            <c:spPr>
              <a:solidFill>
                <a:srgbClr val="3831A0"/>
              </a:solidFill>
              <a:ln w="6350">
                <a:solidFill>
                  <a:srgbClr val="FFFFFF"/>
                </a:solidFill>
                <a:prstDash val="solid"/>
              </a:ln>
            </c:spPr>
          </c:dPt>
          <c:dPt>
            <c:idx val="9"/>
            <c:bubble3D val="0"/>
            <c:spPr>
              <a:solidFill>
                <a:srgbClr val="B436E8"/>
              </a:solidFill>
              <a:ln w="6350">
                <a:solidFill>
                  <a:srgbClr val="FFFFFF"/>
                </a:solidFill>
                <a:prstDash val="solid"/>
              </a:ln>
            </c:spPr>
          </c:dPt>
          <c:dPt>
            <c:idx val="10"/>
            <c:bubble3D val="0"/>
            <c:spPr>
              <a:solidFill>
                <a:srgbClr val="842685"/>
              </a:solidFill>
              <a:ln w="6350">
                <a:solidFill>
                  <a:srgbClr val="FFFFFF"/>
                </a:solidFill>
                <a:prstDash val="solid"/>
              </a:ln>
            </c:spPr>
          </c:dPt>
          <c:dPt>
            <c:idx val="11"/>
            <c:bubble3D val="0"/>
            <c:spPr>
              <a:solidFill>
                <a:srgbClr val="2BA694"/>
              </a:solidFill>
              <a:ln w="6350">
                <a:solidFill>
                  <a:srgbClr val="FFFFFF"/>
                </a:solidFill>
                <a:prstDash val="solid"/>
              </a:ln>
            </c:spPr>
          </c:dPt>
          <c:dPt>
            <c:idx val="12"/>
            <c:bubble3D val="0"/>
            <c:spPr>
              <a:solidFill>
                <a:srgbClr val="01594C"/>
              </a:solidFill>
              <a:ln w="6350">
                <a:solidFill>
                  <a:srgbClr val="FFFFFF"/>
                </a:solidFill>
                <a:prstDash val="solid"/>
              </a:ln>
            </c:spPr>
          </c:dPt>
          <c:dPt>
            <c:idx val="13"/>
            <c:bubble3D val="0"/>
            <c:spPr>
              <a:solidFill>
                <a:srgbClr val="007F6B"/>
              </a:solidFill>
              <a:ln w="6350">
                <a:solidFill>
                  <a:srgbClr val="FFFFFF"/>
                </a:solidFill>
                <a:prstDash val="solid"/>
              </a:ln>
            </c:spPr>
          </c:dPt>
          <c:dLbls>
            <c:dLbl>
              <c:idx val="0"/>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1"/>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2"/>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3"/>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4"/>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5"/>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6"/>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7"/>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8"/>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9"/>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10"/>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11"/>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12"/>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dLbl>
              <c:idx val="13"/>
              <c:layout/>
              <c:numFmt formatCode="General" sourceLinked="1"/>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rgbClr val="FFFFFF"/>
                      </a:solidFill>
                      <a:latin typeface="+mn-lt"/>
                      <a:ea typeface="+mn-ea"/>
                      <a:cs typeface="+mn-lt"/>
                    </a:defRPr>
                  </a:pPr>
                </a:p>
              </c:txPr>
              <c:dLblPos val="bestFi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solidFill>
                    <a:latin typeface="+mn-lt"/>
                    <a:ea typeface="+mn-ea"/>
                    <a:cs typeface="+mn-cs"/>
                  </a:defRPr>
                </a:pPr>
              </a:p>
            </c:txPr>
            <c:dLblPos val="bestFit"/>
            <c:showLegendKey val="0"/>
            <c:showVal val="0"/>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rgbClr val="000000"/>
                      </a:solidFill>
                      <a:prstDash val="solid"/>
                      <a:round/>
                    </a:ln>
                  </c:spPr>
                </c15:leaderLines>
              </c:ext>
            </c:extLst>
          </c:dLbls>
          <c:cat>
            <c:strRef>
              <c:f>Sheet1!$A$2:$A$15</c:f>
              <c:strCache>
                <c:ptCount val="14"/>
                <c:pt idx="0">
                  <c:v>DV1</c:v>
                </c:pt>
                <c:pt idx="1">
                  <c:v>DV5</c:v>
                </c:pt>
                <c:pt idx="2">
                  <c:v>DV3</c:v>
                </c:pt>
                <c:pt idx="3">
                  <c:v>DV2</c:v>
                </c:pt>
                <c:pt idx="4">
                  <c:v>DV4</c:v>
                </c:pt>
                <c:pt idx="5">
                  <c:v>DV7</c:v>
                </c:pt>
                <c:pt idx="6">
                  <c:v>DV9</c:v>
                </c:pt>
                <c:pt idx="7">
                  <c:v>DV8</c:v>
                </c:pt>
                <c:pt idx="8">
                  <c:v>DV6</c:v>
                </c:pt>
                <c:pt idx="9">
                  <c:v>DV11</c:v>
                </c:pt>
                <c:pt idx="10">
                  <c:v>DV10</c:v>
                </c:pt>
                <c:pt idx="11">
                  <c:v>DV12</c:v>
                </c:pt>
                <c:pt idx="12">
                  <c:v>DV14</c:v>
                </c:pt>
                <c:pt idx="13">
                  <c:v>DV13</c:v>
                </c:pt>
              </c:strCache>
            </c:strRef>
          </c:cat>
          <c:val>
            <c:numRef>
              <c:f>Sheet1!$B$2:$B$15</c:f>
              <c:numCache>
                <c:formatCode>General</c:formatCode>
                <c:ptCount val="14"/>
                <c:pt idx="0">
                  <c:v>1</c:v>
                </c:pt>
                <c:pt idx="1">
                  <c:v>1</c:v>
                </c:pt>
                <c:pt idx="2">
                  <c:v>1</c:v>
                </c:pt>
                <c:pt idx="3">
                  <c:v>1</c:v>
                </c:pt>
                <c:pt idx="4">
                  <c:v>1</c:v>
                </c:pt>
                <c:pt idx="5">
                  <c:v>1</c:v>
                </c:pt>
                <c:pt idx="6">
                  <c:v>1</c:v>
                </c:pt>
                <c:pt idx="7">
                  <c:v>1</c:v>
                </c:pt>
                <c:pt idx="8">
                  <c:v>1</c:v>
                </c:pt>
                <c:pt idx="9">
                  <c:v>1</c:v>
                </c:pt>
                <c:pt idx="10">
                  <c:v>1</c:v>
                </c:pt>
                <c:pt idx="11">
                  <c:v>1</c:v>
                </c:pt>
                <c:pt idx="12">
                  <c:v>1</c:v>
                </c:pt>
                <c:pt idx="13">
                  <c:v>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spPr>
    <a:noFill/>
  </c:spPr>
  <c:txPr>
    <a:bodyPr/>
    <a:lstStyle/>
    <a:p>
      <a:pPr>
        <a:defRPr lang="zh-CN" sz="1000"/>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323464067815"/>
          <c:y val="0.116560946906295"/>
          <c:w val="0.79770088021163"/>
          <c:h val="0.556512478609084"/>
        </c:manualLayout>
      </c:layout>
      <c:pieChart>
        <c:varyColors val="1"/>
        <c:ser>
          <c:idx val="0"/>
          <c:order val="0"/>
          <c:tx>
            <c:strRef>
              <c:f>Sheet1!$B$1</c:f>
              <c:strCache>
                <c:ptCount val="1"/>
                <c:pt idx="0">
                  <c:v>Series 1</c:v>
                </c:pt>
              </c:strCache>
            </c:strRef>
          </c:tx>
          <c:spPr>
            <a:ln w="6350">
              <a:solidFill>
                <a:schemeClr val="bg1"/>
              </a:solidFill>
            </a:ln>
          </c:spPr>
          <c:explosion val="0"/>
          <c:dPt>
            <c:idx val="0"/>
            <c:bubble3D val="0"/>
            <c:spPr>
              <a:solidFill>
                <a:schemeClr val="accent1"/>
              </a:solidFill>
              <a:ln w="6350">
                <a:solidFill>
                  <a:schemeClr val="bg1"/>
                </a:solidFill>
              </a:ln>
              <a:effectLst/>
            </c:spPr>
          </c:dPt>
          <c:dPt>
            <c:idx val="1"/>
            <c:bubble3D val="0"/>
            <c:spPr>
              <a:solidFill>
                <a:schemeClr val="accent2"/>
              </a:solidFill>
              <a:ln w="6350">
                <a:solidFill>
                  <a:schemeClr val="bg1"/>
                </a:solidFill>
              </a:ln>
              <a:effectLst/>
            </c:spPr>
          </c:dPt>
          <c:dPt>
            <c:idx val="2"/>
            <c:bubble3D val="0"/>
            <c:spPr>
              <a:solidFill>
                <a:schemeClr val="accent3"/>
              </a:solidFill>
              <a:ln w="6350">
                <a:solidFill>
                  <a:schemeClr val="bg1"/>
                </a:solidFill>
              </a:ln>
              <a:effectLst/>
            </c:spPr>
          </c:dPt>
          <c:dLbls>
            <c:delete val="1"/>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1"/>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2"/>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ayout>
        <c:manualLayout>
          <c:xMode val="edge"/>
          <c:yMode val="edge"/>
          <c:x val="0"/>
          <c:y val="0.825171719263754"/>
          <c:w val="0.99453434115781"/>
          <c:h val="0.171523860645059"/>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
    <c:plotVisOnly val="1"/>
    <c:dispBlanksAs val="gap"/>
    <c:showDLblsOverMax val="0"/>
  </c:chart>
  <c:spPr>
    <a:noFill/>
    <a:ln w="9525" cap="flat" cmpd="sng" algn="ctr">
      <a:noFill/>
      <a:prstDash val="solid"/>
    </a:ln>
    <a:effectLst/>
  </c:spPr>
  <c:txPr>
    <a:bodyPr/>
    <a:lstStyle/>
    <a:p>
      <a:pPr>
        <a:defRPr lang="zh-CN" sz="1000"/>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323464067815"/>
          <c:y val="0.116560946906295"/>
          <c:w val="0.79770088021163"/>
          <c:h val="0.556512478609084"/>
        </c:manualLayout>
      </c:layout>
      <c:pieChart>
        <c:varyColors val="1"/>
        <c:ser>
          <c:idx val="0"/>
          <c:order val="0"/>
          <c:tx>
            <c:strRef>
              <c:f>Sheet1!$B$1</c:f>
              <c:strCache>
                <c:ptCount val="1"/>
                <c:pt idx="0">
                  <c:v>Series 1</c:v>
                </c:pt>
              </c:strCache>
            </c:strRef>
          </c:tx>
          <c:spPr>
            <a:ln w="6350">
              <a:solidFill>
                <a:schemeClr val="bg1"/>
              </a:solidFill>
            </a:ln>
          </c:spPr>
          <c:explosion val="0"/>
          <c:dPt>
            <c:idx val="0"/>
            <c:bubble3D val="0"/>
            <c:spPr>
              <a:solidFill>
                <a:schemeClr val="accent1"/>
              </a:solidFill>
              <a:ln w="6350">
                <a:solidFill>
                  <a:schemeClr val="bg1"/>
                </a:solidFill>
              </a:ln>
              <a:effectLst/>
            </c:spPr>
          </c:dPt>
          <c:dPt>
            <c:idx val="1"/>
            <c:bubble3D val="0"/>
            <c:spPr>
              <a:solidFill>
                <a:schemeClr val="accent2"/>
              </a:solidFill>
              <a:ln w="6350">
                <a:solidFill>
                  <a:schemeClr val="bg1"/>
                </a:solidFill>
              </a:ln>
              <a:effectLst/>
            </c:spPr>
          </c:dPt>
          <c:dPt>
            <c:idx val="2"/>
            <c:bubble3D val="0"/>
            <c:spPr>
              <a:solidFill>
                <a:schemeClr val="accent3"/>
              </a:solidFill>
              <a:ln w="6350">
                <a:solidFill>
                  <a:schemeClr val="bg1"/>
                </a:solidFill>
              </a:ln>
              <a:effectLst/>
            </c:spPr>
          </c:dPt>
          <c:dPt>
            <c:idx val="3"/>
            <c:bubble3D val="0"/>
            <c:spPr>
              <a:solidFill>
                <a:schemeClr val="accent4"/>
              </a:solidFill>
              <a:ln w="6350">
                <a:solidFill>
                  <a:schemeClr val="bg1"/>
                </a:solidFill>
              </a:ln>
              <a:effectLst/>
            </c:spPr>
          </c:dPt>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1"/>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2"/>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3"/>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ayout>
        <c:manualLayout>
          <c:xMode val="edge"/>
          <c:yMode val="edge"/>
          <c:x val="0"/>
          <c:y val="0.851607079993245"/>
          <c:w val="0.999270499849326"/>
          <c:h val="0.145088499915568"/>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
    <c:plotVisOnly val="1"/>
    <c:dispBlanksAs val="gap"/>
    <c:showDLblsOverMax val="0"/>
  </c:chart>
  <c:spPr>
    <a:noFill/>
    <a:ln w="9525" cap="flat" cmpd="sng" algn="ctr">
      <a:noFill/>
      <a:prstDash val="solid"/>
    </a:ln>
    <a:effectLst/>
  </c:spPr>
  <c:txPr>
    <a:bodyPr/>
    <a:lstStyle/>
    <a:p>
      <a:pPr>
        <a:defRPr lang="zh-CN" sz="1000"/>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323464067815"/>
          <c:y val="0.116560946906295"/>
          <c:w val="0.79770088021163"/>
          <c:h val="0.556512478609084"/>
        </c:manualLayout>
      </c:layout>
      <c:pieChart>
        <c:varyColors val="1"/>
        <c:ser>
          <c:idx val="0"/>
          <c:order val="0"/>
          <c:tx>
            <c:strRef>
              <c:f>Sheet1!$B$1</c:f>
              <c:strCache>
                <c:ptCount val="1"/>
                <c:pt idx="0">
                  <c:v>Series 1</c:v>
                </c:pt>
              </c:strCache>
            </c:strRef>
          </c:tx>
          <c:spPr>
            <a:ln w="6350">
              <a:solidFill>
                <a:schemeClr val="bg1"/>
              </a:solidFill>
            </a:ln>
          </c:spPr>
          <c:explosion val="0"/>
          <c:dPt>
            <c:idx val="0"/>
            <c:bubble3D val="0"/>
            <c:spPr>
              <a:solidFill>
                <a:schemeClr val="accent1"/>
              </a:solidFill>
              <a:ln w="6350">
                <a:solidFill>
                  <a:schemeClr val="bg1"/>
                </a:solidFill>
              </a:ln>
              <a:effectLst/>
            </c:spPr>
          </c:dPt>
          <c:dPt>
            <c:idx val="1"/>
            <c:bubble3D val="0"/>
            <c:spPr>
              <a:solidFill>
                <a:schemeClr val="accent2"/>
              </a:solidFill>
              <a:ln w="6350">
                <a:solidFill>
                  <a:schemeClr val="bg1"/>
                </a:solidFill>
              </a:ln>
              <a:effectLst/>
            </c:spPr>
          </c:dPt>
          <c:dPt>
            <c:idx val="2"/>
            <c:bubble3D val="0"/>
            <c:spPr>
              <a:solidFill>
                <a:schemeClr val="accent3"/>
              </a:solidFill>
              <a:ln w="6350">
                <a:solidFill>
                  <a:schemeClr val="bg1"/>
                </a:solidFill>
              </a:ln>
              <a:effectLst/>
            </c:spPr>
          </c:dPt>
          <c:dPt>
            <c:idx val="3"/>
            <c:bubble3D val="0"/>
            <c:spPr>
              <a:solidFill>
                <a:schemeClr val="accent4"/>
              </a:solidFill>
              <a:ln w="6350">
                <a:solidFill>
                  <a:schemeClr val="bg1"/>
                </a:solidFill>
              </a:ln>
              <a:effectLst/>
            </c:spPr>
          </c:dPt>
          <c:dPt>
            <c:idx val="4"/>
            <c:bubble3D val="0"/>
            <c:spPr>
              <a:solidFill>
                <a:schemeClr val="accent5"/>
              </a:solidFill>
              <a:ln w="6350">
                <a:solidFill>
                  <a:schemeClr val="bg1"/>
                </a:solidFill>
              </a:ln>
              <a:effectLst/>
            </c:spPr>
          </c:dPt>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4.3</c:v>
                </c:pt>
                <c:pt idx="1">
                  <c:v>2.5</c:v>
                </c:pt>
                <c:pt idx="2">
                  <c:v>3.5</c:v>
                </c:pt>
                <c:pt idx="3">
                  <c:v>4.5</c:v>
                </c:pt>
                <c:pt idx="4">
                  <c:v>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1"/>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2"/>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3"/>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4"/>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ayout>
        <c:manualLayout>
          <c:xMode val="edge"/>
          <c:yMode val="edge"/>
          <c:x val="0"/>
          <c:y val="0.851607079993245"/>
          <c:w val="0.99453434115781"/>
          <c:h val="0.145088499915568"/>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
    <c:plotVisOnly val="1"/>
    <c:dispBlanksAs val="gap"/>
    <c:showDLblsOverMax val="0"/>
  </c:chart>
  <c:spPr>
    <a:noFill/>
    <a:ln w="9525" cap="flat" cmpd="sng" algn="ctr">
      <a:noFill/>
      <a:prstDash val="solid"/>
    </a:ln>
    <a:effectLst/>
  </c:spPr>
  <c:txPr>
    <a:bodyPr/>
    <a:lstStyle/>
    <a:p>
      <a:pPr>
        <a:defRPr lang="zh-CN" sz="1000"/>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323464067815"/>
          <c:y val="0.116560946906295"/>
          <c:w val="0.79770088021163"/>
          <c:h val="0.556512478609084"/>
        </c:manualLayout>
      </c:layout>
      <c:pieChart>
        <c:varyColors val="1"/>
        <c:ser>
          <c:idx val="0"/>
          <c:order val="0"/>
          <c:tx>
            <c:strRef>
              <c:f>Sheet1!$B$1</c:f>
              <c:strCache>
                <c:ptCount val="1"/>
                <c:pt idx="0">
                  <c:v>Series 1</c:v>
                </c:pt>
              </c:strCache>
            </c:strRef>
          </c:tx>
          <c:spPr>
            <a:ln w="6350">
              <a:solidFill>
                <a:schemeClr val="bg1"/>
              </a:solidFill>
            </a:ln>
          </c:spPr>
          <c:explosion val="0"/>
          <c:dPt>
            <c:idx val="0"/>
            <c:bubble3D val="0"/>
            <c:spPr>
              <a:solidFill>
                <a:schemeClr val="accent1"/>
              </a:solidFill>
              <a:ln w="6350">
                <a:solidFill>
                  <a:schemeClr val="bg1"/>
                </a:solidFill>
              </a:ln>
              <a:effectLst/>
            </c:spPr>
          </c:dPt>
          <c:dPt>
            <c:idx val="1"/>
            <c:bubble3D val="0"/>
            <c:spPr>
              <a:solidFill>
                <a:schemeClr val="accent2"/>
              </a:solidFill>
              <a:ln w="6350">
                <a:solidFill>
                  <a:schemeClr val="bg1"/>
                </a:solidFill>
              </a:ln>
              <a:effectLst/>
            </c:spPr>
          </c:dPt>
          <c:dPt>
            <c:idx val="2"/>
            <c:bubble3D val="0"/>
            <c:spPr>
              <a:solidFill>
                <a:schemeClr val="accent3"/>
              </a:solidFill>
              <a:ln w="6350">
                <a:solidFill>
                  <a:schemeClr val="bg1"/>
                </a:solidFill>
              </a:ln>
              <a:effectLst/>
            </c:spPr>
          </c:dPt>
          <c:dPt>
            <c:idx val="3"/>
            <c:bubble3D val="0"/>
            <c:spPr>
              <a:solidFill>
                <a:schemeClr val="accent4"/>
              </a:solidFill>
              <a:ln w="6350">
                <a:solidFill>
                  <a:schemeClr val="bg1"/>
                </a:solidFill>
              </a:ln>
              <a:effectLst/>
            </c:spPr>
          </c:dPt>
          <c:dPt>
            <c:idx val="4"/>
            <c:bubble3D val="0"/>
            <c:spPr>
              <a:solidFill>
                <a:schemeClr val="accent5"/>
              </a:solidFill>
              <a:ln w="6350">
                <a:solidFill>
                  <a:schemeClr val="bg1"/>
                </a:solidFill>
              </a:ln>
              <a:effectLst/>
            </c:spPr>
          </c:dPt>
          <c:dPt>
            <c:idx val="5"/>
            <c:bubble3D val="0"/>
            <c:spPr>
              <a:solidFill>
                <a:schemeClr val="accent6"/>
              </a:solidFill>
              <a:ln w="6350">
                <a:solidFill>
                  <a:schemeClr val="bg1"/>
                </a:solidFill>
              </a:ln>
              <a:effectLst/>
            </c:spPr>
          </c:dPt>
          <c:dLbls>
            <c:delete val="1"/>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4.5</c:v>
                </c:pt>
                <c:pt idx="4">
                  <c:v>2</c:v>
                </c:pt>
                <c:pt idx="5">
                  <c:v>1.5</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1"/>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2"/>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3"/>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4"/>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5"/>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ayout>
        <c:manualLayout>
          <c:xMode val="edge"/>
          <c:yMode val="edge"/>
          <c:x val="0"/>
          <c:y val="0.851607079993245"/>
          <c:w val="0.998926151982481"/>
          <c:h val="0.145088499915568"/>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solidFill>
              <a:latin typeface="+mn-lt"/>
              <a:ea typeface="+mn-ea"/>
              <a:cs typeface="+mn-cs"/>
            </a:defRPr>
          </a:pPr>
        </a:p>
      </c:txPr>
    </c:legend>
    <c:plotVisOnly val="1"/>
    <c:dispBlanksAs val="gap"/>
    <c:showDLblsOverMax val="0"/>
  </c:chart>
  <c:spPr>
    <a:noFill/>
    <a:ln w="9525" cap="flat" cmpd="sng" algn="ctr">
      <a:noFill/>
      <a:prstDash val="solid"/>
    </a:ln>
    <a:effectLst/>
  </c:spPr>
  <c:txPr>
    <a:bodyPr/>
    <a:lstStyle/>
    <a:p>
      <a:pPr>
        <a:defRPr lang="zh-CN" sz="1000"/>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52034928185108"/>
          <c:y val="0.19083897729567"/>
          <c:w val="0.909135958303116"/>
          <c:h val="0.496698052603564"/>
        </c:manualLayout>
      </c:layout>
      <c:barChart>
        <c:barDir val="col"/>
        <c:grouping val="stack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4.4</c:v>
                </c:pt>
              </c:numCache>
            </c:numRef>
          </c:val>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ser>
        <c:dLbls>
          <c:showLegendKey val="0"/>
          <c:showVal val="0"/>
          <c:showCatName val="0"/>
          <c:showSerName val="0"/>
          <c:showPercent val="0"/>
          <c:showBubbleSize val="0"/>
        </c:dLbls>
        <c:gapWidth val="160"/>
        <c:overlap val="10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rot="-60000000" spcFirstLastPara="0" vertOverflow="ellipsis" vert="horz" wrap="square" anchor="ctr" anchorCtr="1"/>
          <a:lstStyle/>
          <a:p>
            <a:pPr>
              <a:defRPr lang="zh-CN" sz="800" b="0" i="0" u="none" strike="noStrike" kern="1200" baseline="0">
                <a:solidFill>
                  <a:schemeClr val="tx1"/>
                </a:solidFill>
                <a:latin typeface="+mn-lt"/>
                <a:ea typeface="+mn-lt"/>
                <a:cs typeface="+mn-lt"/>
              </a:defRPr>
            </a:pPr>
          </a:p>
        </c:txPr>
        <c:crossAx val="56222288"/>
        <c:crosses val="autoZero"/>
        <c:auto val="1"/>
        <c:lblAlgn val="ctr"/>
        <c:lblOffset val="100"/>
        <c:noMultiLvlLbl val="0"/>
      </c:catAx>
      <c:valAx>
        <c:axId val="56222288"/>
        <c:scaling>
          <c:orientation val="minMax"/>
        </c:scaling>
        <c:delete val="0"/>
        <c:axPos val="l"/>
        <c:majorGridlines>
          <c:spPr>
            <a:ln w="6350" cap="flat" cmpd="sng" algn="ctr">
              <a:solidFill>
                <a:srgbClr val="000000">
                  <a:tint val="70000"/>
                </a:srgbClr>
              </a:solidFill>
              <a:prstDash val="solid"/>
              <a:round/>
            </a:ln>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800" b="0" i="0" u="none" strike="noStrike" kern="1200" baseline="0">
                <a:solidFill>
                  <a:schemeClr val="tx1"/>
                </a:solidFill>
                <a:latin typeface="+mn-lt"/>
                <a:ea typeface="+mn-lt"/>
                <a:cs typeface="+mn-lt"/>
              </a:defRPr>
            </a:pPr>
          </a:p>
        </c:txPr>
        <c:crossAx val="110179152"/>
        <c:crosses val="autoZero"/>
        <c:crossBetween val="between"/>
        <c:majorUnit val="10"/>
      </c:valAx>
    </c:plotArea>
    <c:legend>
      <c:legendPos val="b"/>
      <c:legendEntry>
        <c:idx val="0"/>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1"/>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2"/>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3"/>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4"/>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5"/>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ayout>
        <c:manualLayout>
          <c:xMode val="edge"/>
          <c:yMode val="edge"/>
          <c:x val="0"/>
          <c:y val="0.861579575280363"/>
          <c:w val="1"/>
          <c:h val="0.138420424719637"/>
        </c:manualLayout>
      </c:layout>
      <c:overlay val="0"/>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
    <c:plotVisOnly val="1"/>
    <c:dispBlanksAs val="gap"/>
    <c:showDLblsOverMax val="0"/>
  </c:chart>
  <c:spPr>
    <a:noFill/>
  </c:spPr>
  <c:txPr>
    <a:bodyPr/>
    <a:lstStyle/>
    <a:p>
      <a:pPr>
        <a:defRPr lang="zh-CN" sz="800"/>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52034928185108"/>
          <c:y val="0.19083897729567"/>
          <c:w val="0.909135958303116"/>
          <c:h val="0.496698052603564"/>
        </c:manualLayout>
      </c:layout>
      <c:barChart>
        <c:barDir val="col"/>
        <c:grouping val="stack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4.4</c:v>
                </c:pt>
              </c:numCache>
            </c:numRef>
          </c:val>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ser>
        <c:dLbls>
          <c:showLegendKey val="0"/>
          <c:showVal val="0"/>
          <c:showCatName val="0"/>
          <c:showSerName val="0"/>
          <c:showPercent val="0"/>
          <c:showBubbleSize val="0"/>
        </c:dLbls>
        <c:gapWidth val="160"/>
        <c:overlap val="10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rot="-60000000" spcFirstLastPara="0" vertOverflow="ellipsis" vert="horz" wrap="square" anchor="ctr" anchorCtr="1"/>
          <a:lstStyle/>
          <a:p>
            <a:pPr>
              <a:defRPr lang="zh-CN" sz="800" b="0" i="0" u="none" strike="noStrike" kern="1200" baseline="0">
                <a:solidFill>
                  <a:schemeClr val="tx1"/>
                </a:solidFill>
                <a:latin typeface="+mn-lt"/>
                <a:ea typeface="+mn-lt"/>
                <a:cs typeface="+mn-lt"/>
              </a:defRPr>
            </a:pPr>
          </a:p>
        </c:txPr>
        <c:crossAx val="56222288"/>
        <c:crosses val="autoZero"/>
        <c:auto val="1"/>
        <c:lblAlgn val="ctr"/>
        <c:lblOffset val="100"/>
        <c:noMultiLvlLbl val="0"/>
      </c:catAx>
      <c:valAx>
        <c:axId val="56222288"/>
        <c:scaling>
          <c:orientation val="minMax"/>
        </c:scaling>
        <c:delete val="0"/>
        <c:axPos val="l"/>
        <c:majorGridlines>
          <c:spPr>
            <a:ln w="6350" cap="flat" cmpd="sng" algn="ctr">
              <a:solidFill>
                <a:srgbClr val="000000">
                  <a:tint val="70000"/>
                </a:srgbClr>
              </a:solidFill>
              <a:prstDash val="solid"/>
              <a:round/>
            </a:ln>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800" b="0" i="0" u="none" strike="noStrike" kern="1200" baseline="0">
                <a:solidFill>
                  <a:schemeClr val="tx1"/>
                </a:solidFill>
                <a:latin typeface="+mn-lt"/>
                <a:ea typeface="+mn-lt"/>
                <a:cs typeface="+mn-lt"/>
              </a:defRPr>
            </a:pPr>
          </a:p>
        </c:txPr>
        <c:crossAx val="110179152"/>
        <c:crosses val="autoZero"/>
        <c:crossBetween val="between"/>
        <c:majorUnit val="10"/>
      </c:valAx>
    </c:plotArea>
    <c:legend>
      <c:legendPos val="b"/>
      <c:legendEntry>
        <c:idx val="0"/>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1"/>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2"/>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3"/>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4"/>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5"/>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ayout>
        <c:manualLayout>
          <c:xMode val="edge"/>
          <c:yMode val="edge"/>
          <c:x val="0"/>
          <c:y val="0.861579575280363"/>
          <c:w val="1"/>
          <c:h val="0.138420424719637"/>
        </c:manualLayout>
      </c:layout>
      <c:overlay val="0"/>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
    <c:plotVisOnly val="1"/>
    <c:dispBlanksAs val="gap"/>
    <c:showDLblsOverMax val="0"/>
  </c:chart>
  <c:spPr>
    <a:noFill/>
  </c:spPr>
  <c:txPr>
    <a:bodyPr/>
    <a:lstStyle/>
    <a:p>
      <a:pPr>
        <a:defRPr lang="zh-CN" sz="800"/>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52034928185108"/>
          <c:y val="0.19083897729567"/>
          <c:w val="0.909135958303116"/>
          <c:h val="0.496698052603564"/>
        </c:manualLayout>
      </c:layout>
      <c:barChart>
        <c:barDir val="col"/>
        <c:grouping val="stack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4.4</c:v>
                </c:pt>
              </c:numCache>
            </c:numRef>
          </c:val>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ser>
        <c:dLbls>
          <c:showLegendKey val="0"/>
          <c:showVal val="0"/>
          <c:showCatName val="0"/>
          <c:showSerName val="0"/>
          <c:showPercent val="0"/>
          <c:showBubbleSize val="0"/>
        </c:dLbls>
        <c:gapWidth val="160"/>
        <c:overlap val="10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rot="-60000000" spcFirstLastPara="0" vertOverflow="ellipsis" vert="horz" wrap="square" anchor="ctr" anchorCtr="1"/>
          <a:lstStyle/>
          <a:p>
            <a:pPr>
              <a:defRPr lang="zh-CN" sz="800" b="0" i="0" u="none" strike="noStrike" kern="1200" baseline="0">
                <a:solidFill>
                  <a:schemeClr val="tx1"/>
                </a:solidFill>
                <a:latin typeface="+mn-lt"/>
                <a:ea typeface="+mn-lt"/>
                <a:cs typeface="+mn-lt"/>
              </a:defRPr>
            </a:pPr>
          </a:p>
        </c:txPr>
        <c:crossAx val="56222288"/>
        <c:crosses val="autoZero"/>
        <c:auto val="1"/>
        <c:lblAlgn val="ctr"/>
        <c:lblOffset val="100"/>
        <c:noMultiLvlLbl val="0"/>
      </c:catAx>
      <c:valAx>
        <c:axId val="56222288"/>
        <c:scaling>
          <c:orientation val="minMax"/>
        </c:scaling>
        <c:delete val="0"/>
        <c:axPos val="l"/>
        <c:majorGridlines>
          <c:spPr>
            <a:ln w="6350" cap="flat" cmpd="sng" algn="ctr">
              <a:solidFill>
                <a:srgbClr val="000000">
                  <a:tint val="70000"/>
                </a:srgbClr>
              </a:solidFill>
              <a:prstDash val="solid"/>
              <a:round/>
            </a:ln>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800" b="0" i="0" u="none" strike="noStrike" kern="1200" baseline="0">
                <a:solidFill>
                  <a:schemeClr val="tx1"/>
                </a:solidFill>
                <a:latin typeface="+mn-lt"/>
                <a:ea typeface="+mn-lt"/>
                <a:cs typeface="+mn-lt"/>
              </a:defRPr>
            </a:pPr>
          </a:p>
        </c:txPr>
        <c:crossAx val="110179152"/>
        <c:crosses val="autoZero"/>
        <c:crossBetween val="between"/>
        <c:majorUnit val="10"/>
      </c:valAx>
    </c:plotArea>
    <c:legend>
      <c:legendPos val="b"/>
      <c:legendEntry>
        <c:idx val="0"/>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1"/>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2"/>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3"/>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4"/>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5"/>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ayout>
        <c:manualLayout>
          <c:xMode val="edge"/>
          <c:yMode val="edge"/>
          <c:x val="0"/>
          <c:y val="0.861579575280363"/>
          <c:w val="1"/>
          <c:h val="0.138420424719637"/>
        </c:manualLayout>
      </c:layout>
      <c:overlay val="0"/>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
    <c:plotVisOnly val="1"/>
    <c:dispBlanksAs val="gap"/>
    <c:showDLblsOverMax val="0"/>
  </c:chart>
  <c:spPr>
    <a:noFill/>
  </c:spPr>
  <c:txPr>
    <a:bodyPr/>
    <a:lstStyle/>
    <a:p>
      <a:pPr>
        <a:defRPr lang="zh-CN" sz="800"/>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52034928185108"/>
          <c:y val="0.19083897729567"/>
          <c:w val="0.909135958303116"/>
          <c:h val="0.496698052603564"/>
        </c:manualLayout>
      </c:layout>
      <c:barChart>
        <c:barDir val="col"/>
        <c:grouping val="stack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4.4</c:v>
                </c:pt>
              </c:numCache>
            </c:numRef>
          </c:val>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dLbls>
            <c:delete val="1"/>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ser>
        <c:dLbls>
          <c:showLegendKey val="0"/>
          <c:showVal val="0"/>
          <c:showCatName val="0"/>
          <c:showSerName val="0"/>
          <c:showPercent val="0"/>
          <c:showBubbleSize val="0"/>
        </c:dLbls>
        <c:gapWidth val="160"/>
        <c:overlap val="10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rot="-60000000" spcFirstLastPara="0" vertOverflow="ellipsis" vert="horz" wrap="square" anchor="ctr" anchorCtr="1"/>
          <a:lstStyle/>
          <a:p>
            <a:pPr>
              <a:defRPr lang="zh-CN" sz="800" b="0" i="0" u="none" strike="noStrike" kern="1200" baseline="0">
                <a:solidFill>
                  <a:schemeClr val="tx1"/>
                </a:solidFill>
                <a:latin typeface="+mn-lt"/>
                <a:ea typeface="+mn-lt"/>
                <a:cs typeface="+mn-lt"/>
              </a:defRPr>
            </a:pPr>
          </a:p>
        </c:txPr>
        <c:crossAx val="56222288"/>
        <c:crosses val="autoZero"/>
        <c:auto val="1"/>
        <c:lblAlgn val="ctr"/>
        <c:lblOffset val="100"/>
        <c:noMultiLvlLbl val="0"/>
      </c:catAx>
      <c:valAx>
        <c:axId val="56222288"/>
        <c:scaling>
          <c:orientation val="minMax"/>
        </c:scaling>
        <c:delete val="0"/>
        <c:axPos val="l"/>
        <c:majorGridlines>
          <c:spPr>
            <a:ln w="6350" cap="flat" cmpd="sng" algn="ctr">
              <a:solidFill>
                <a:srgbClr val="000000">
                  <a:tint val="70000"/>
                </a:srgbClr>
              </a:solidFill>
              <a:prstDash val="solid"/>
              <a:round/>
            </a:ln>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800" b="0" i="0" u="none" strike="noStrike" kern="1200" baseline="0">
                <a:solidFill>
                  <a:schemeClr val="tx1"/>
                </a:solidFill>
                <a:latin typeface="+mn-lt"/>
                <a:ea typeface="+mn-lt"/>
                <a:cs typeface="+mn-lt"/>
              </a:defRPr>
            </a:pPr>
          </a:p>
        </c:txPr>
        <c:crossAx val="110179152"/>
        <c:crosses val="autoZero"/>
        <c:crossBetween val="between"/>
        <c:majorUnit val="10"/>
      </c:valAx>
    </c:plotArea>
    <c:legend>
      <c:legendPos val="b"/>
      <c:legendEntry>
        <c:idx val="0"/>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1"/>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2"/>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3"/>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4"/>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egendEntry>
        <c:idx val="5"/>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Entry>
      <c:layout>
        <c:manualLayout>
          <c:xMode val="edge"/>
          <c:yMode val="edge"/>
          <c:x val="0"/>
          <c:y val="0.861579575280363"/>
          <c:w val="1"/>
          <c:h val="0.138420424719637"/>
        </c:manualLayout>
      </c:layout>
      <c:overlay val="0"/>
      <c:txPr>
        <a:bodyPr rot="0" spcFirstLastPara="0" vertOverflow="ellipsis" vert="horz" wrap="square" anchor="ctr" anchorCtr="1"/>
        <a:lstStyle/>
        <a:p>
          <a:pPr>
            <a:defRPr lang="zh-CN" sz="800" b="0" i="0" u="none" strike="noStrike" kern="1200" baseline="0">
              <a:solidFill>
                <a:schemeClr val="tx1"/>
              </a:solidFill>
              <a:latin typeface="+mn-lt"/>
              <a:ea typeface="+mn-ea"/>
              <a:cs typeface="+mn-cs"/>
            </a:defRPr>
          </a:pPr>
        </a:p>
      </c:txPr>
    </c:legend>
    <c:plotVisOnly val="1"/>
    <c:dispBlanksAs val="gap"/>
    <c:showDLblsOverMax val="0"/>
  </c:chart>
  <c:spPr>
    <a:noFill/>
  </c:spPr>
  <c:txPr>
    <a:bodyPr/>
    <a:lstStyle/>
    <a:p>
      <a:pPr>
        <a:defRPr lang="zh-CN" sz="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0.00592812152649129"/>
          <c:y val="0.105901801789907"/>
          <c:w val="0.982586143015932"/>
          <c:h val="0.867622776030845"/>
        </c:manualLayout>
      </c:layout>
      <c:barChart>
        <c:barDir val="col"/>
        <c:grouping val="cluster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3.2</c:v>
                </c:pt>
              </c:numCache>
            </c:numRef>
          </c:val>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2.8</c:v>
                </c:pt>
              </c:numCache>
            </c:numRef>
          </c:val>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lt"/>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2</c:v>
                </c:pt>
              </c:numCache>
            </c:numRef>
          </c:val>
        </c:ser>
        <c:dLbls>
          <c:showLegendKey val="0"/>
          <c:showVal val="0"/>
          <c:showCatName val="0"/>
          <c:showSerName val="0"/>
          <c:showPercent val="0"/>
          <c:showBubbleSize val="0"/>
        </c:dLbls>
        <c:gapWidth val="160"/>
        <c:axId val="163727232"/>
        <c:axId val="1483136"/>
      </c:barChart>
      <c:catAx>
        <c:axId val="163727232"/>
        <c:scaling>
          <c:orientation val="minMax"/>
        </c:scaling>
        <c:delete val="0"/>
        <c:axPos val="b"/>
        <c:numFmt formatCode="mmm\ yy" sourceLinked="0"/>
        <c:majorTickMark val="none"/>
        <c:minorTickMark val="none"/>
        <c:tickLblPos val="low"/>
        <c:spPr>
          <a:noFill/>
          <a:ln w="12700" cap="flat" cmpd="sng" algn="ctr">
            <a:solidFill>
              <a:schemeClr val="dk1"/>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lt"/>
                <a:cs typeface="+mn-lt"/>
              </a:defRPr>
            </a:pPr>
          </a:p>
        </c:txPr>
        <c:crossAx val="1483136"/>
        <c:crosses val="autoZero"/>
        <c:auto val="1"/>
        <c:lblAlgn val="ctr"/>
        <c:lblOffset val="100"/>
        <c:noMultiLvlLbl val="0"/>
      </c:catAx>
      <c:valAx>
        <c:axId val="1483136"/>
        <c:scaling>
          <c:orientation val="minMax"/>
        </c:scaling>
        <c:delete val="0"/>
        <c:axPos val="l"/>
        <c:majorGridlines>
          <c:spPr>
            <a:ln w="6350" cap="flat" cmpd="sng" algn="ctr">
              <a:solidFill>
                <a:srgbClr val="000000">
                  <a:tint val="70000"/>
                </a:srgbClr>
              </a:solidFill>
              <a:prstDash val="solid"/>
              <a:round/>
            </a:ln>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lt"/>
                <a:cs typeface="+mn-lt"/>
              </a:defRPr>
            </a:pPr>
          </a:p>
        </c:txPr>
        <c:crossAx val="163727232"/>
        <c:crosses val="autoZero"/>
        <c:crossBetween val="between"/>
      </c:valAx>
    </c:plotArea>
    <c:legend>
      <c:legendPos val="t"/>
      <c:legendEntry>
        <c:idx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1"/>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2"/>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3"/>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4"/>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5"/>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ayout>
        <c:manualLayout>
          <c:xMode val="edge"/>
          <c:yMode val="edge"/>
          <c:x val="0.515746572804742"/>
          <c:y val="0"/>
          <c:w val="0.484253427195257"/>
          <c:h val="0.0752927760934326"/>
        </c:manualLayout>
      </c:layout>
      <c:overlay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spPr>
    <a:noFill/>
  </c:spPr>
  <c:txPr>
    <a:bodyPr/>
    <a:lstStyle/>
    <a:p>
      <a:pPr>
        <a:defRPr lang="zh-CN" sz="10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0.00592922028302223"/>
          <c:y val="0.205128205128205"/>
          <c:w val="0.895312262736356"/>
          <c:h val="0.755244755244755"/>
        </c:manualLayout>
      </c:layout>
      <c:barChart>
        <c:barDir val="col"/>
        <c:grouping val="cluster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4.4</c:v>
                </c:pt>
              </c:numCache>
            </c:numRef>
          </c:val>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manualLayout>
                  <c:x val="0.00148230507075556"/>
                  <c:y val="0"/>
                </c:manualLayout>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ser>
        <c:dLbls>
          <c:showLegendKey val="0"/>
          <c:showVal val="0"/>
          <c:showCatName val="0"/>
          <c:showSerName val="0"/>
          <c:showPercent val="0"/>
          <c:showBubbleSize val="0"/>
        </c:dLbls>
        <c:gapWidth val="16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lt"/>
                <a:cs typeface="+mn-lt"/>
              </a:defRPr>
            </a:pPr>
          </a:p>
        </c:txPr>
        <c:crossAx val="56222288"/>
        <c:crosses val="autoZero"/>
        <c:auto val="1"/>
        <c:lblAlgn val="ctr"/>
        <c:lblOffset val="100"/>
        <c:noMultiLvlLbl val="0"/>
      </c:catAx>
      <c:valAx>
        <c:axId val="56222288"/>
        <c:scaling>
          <c:orientation val="minMax"/>
          <c:max val="6"/>
        </c:scaling>
        <c:delete val="0"/>
        <c:axPos val="l"/>
        <c:majorGridlines>
          <c:spPr>
            <a:ln w="6350" cap="flat" cmpd="sng" algn="ctr">
              <a:solidFill>
                <a:srgbClr val="000000">
                  <a:tint val="70000"/>
                </a:srgbClr>
              </a:solidFill>
              <a:prstDash val="solid"/>
              <a:round/>
            </a:ln>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lt"/>
                <a:cs typeface="+mn-lt"/>
              </a:defRPr>
            </a:pPr>
          </a:p>
        </c:txPr>
        <c:crossAx val="110179152"/>
        <c:crosses val="autoZero"/>
        <c:crossBetween val="between"/>
        <c:majorUnit val="2"/>
      </c:valAx>
    </c:plotArea>
    <c:legend>
      <c:legendPos val="r"/>
      <c:legendEntry>
        <c:idx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1"/>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2"/>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3"/>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4"/>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5"/>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ayout>
        <c:manualLayout>
          <c:xMode val="edge"/>
          <c:yMode val="edge"/>
          <c:x val="0.912933135085729"/>
          <c:y val="0.0372960372960373"/>
          <c:w val="0.0781730344897375"/>
          <c:h val="0.962703962703963"/>
        </c:manualLayout>
      </c:layout>
      <c:overlay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spPr>
    <a:noFill/>
  </c:spPr>
  <c:txPr>
    <a:bodyPr/>
    <a:lstStyle/>
    <a:p>
      <a:pPr>
        <a:defRPr lang="zh-CN" sz="10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0.00592922028302223"/>
          <c:y val="0.205847877387161"/>
          <c:w val="0.895312262736356"/>
          <c:h val="0.75789445765273"/>
        </c:manualLayout>
      </c:layout>
      <c:barChart>
        <c:barDir val="col"/>
        <c:grouping val="clustered"/>
        <c:varyColors val="0"/>
        <c:ser>
          <c:idx val="0"/>
          <c:order val="0"/>
          <c:tx>
            <c:strRef>
              <c:f>Sheet1!$B$1</c:f>
              <c:strCache>
                <c:ptCount val="1"/>
                <c:pt idx="0">
                  <c:v>Series 1</c:v>
                </c:pt>
              </c:strCache>
            </c:strRef>
          </c:tx>
          <c:spPr>
            <a:solidFill>
              <a:srgbClr val="000078"/>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5.5</c:v>
                </c:pt>
              </c:numCache>
            </c:numRef>
          </c:val>
        </c:ser>
        <c:ser>
          <c:idx val="1"/>
          <c:order val="1"/>
          <c:tx>
            <c:strRef>
              <c:f>Sheet1!$C$1</c:f>
              <c:strCache>
                <c:ptCount val="1"/>
                <c:pt idx="0">
                  <c:v>Series 2</c:v>
                </c:pt>
              </c:strCache>
            </c:strRef>
          </c:tx>
          <c:spPr>
            <a:solidFill>
              <a:srgbClr val="0598FA"/>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4.4</c:v>
                </c:pt>
              </c:numCache>
            </c:numRef>
          </c:val>
        </c:ser>
        <c:ser>
          <c:idx val="2"/>
          <c:order val="2"/>
          <c:tx>
            <c:strRef>
              <c:f>Sheet1!$D$1</c:f>
              <c:strCache>
                <c:ptCount val="1"/>
                <c:pt idx="0">
                  <c:v>Series 3</c:v>
                </c:pt>
              </c:strCache>
            </c:strRef>
          </c:tx>
          <c:spPr>
            <a:solidFill>
              <a:srgbClr val="483FCD"/>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3.5</c:v>
                </c:pt>
              </c:numCache>
            </c:numRef>
          </c:val>
        </c:ser>
        <c:ser>
          <c:idx val="3"/>
          <c:order val="3"/>
          <c:tx>
            <c:strRef>
              <c:f>Sheet1!$E$1</c:f>
              <c:strCache>
                <c:ptCount val="1"/>
                <c:pt idx="0">
                  <c:v>Series 4</c:v>
                </c:pt>
              </c:strCache>
            </c:strRef>
          </c:tx>
          <c:spPr>
            <a:solidFill>
              <a:srgbClr val="9180FF"/>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3</c:v>
                </c:pt>
                <c:pt idx="1">
                  <c:v>4.2</c:v>
                </c:pt>
                <c:pt idx="2">
                  <c:v>3.2</c:v>
                </c:pt>
                <c:pt idx="3">
                  <c:v>2.6</c:v>
                </c:pt>
              </c:numCache>
            </c:numRef>
          </c:val>
        </c:ser>
        <c:ser>
          <c:idx val="4"/>
          <c:order val="4"/>
          <c:tx>
            <c:strRef>
              <c:f>Sheet1!$F$1</c:f>
              <c:strCache>
                <c:ptCount val="1"/>
                <c:pt idx="0">
                  <c:v>Series 5</c:v>
                </c:pt>
              </c:strCache>
            </c:strRef>
          </c:tx>
          <c:spPr>
            <a:solidFill>
              <a:srgbClr val="3831A0"/>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3.3</c:v>
                </c:pt>
                <c:pt idx="1">
                  <c:v>1.7</c:v>
                </c:pt>
                <c:pt idx="2">
                  <c:v>1.9</c:v>
                </c:pt>
                <c:pt idx="3">
                  <c:v>1.7</c:v>
                </c:pt>
              </c:numCache>
            </c:numRef>
          </c:val>
        </c:ser>
        <c:ser>
          <c:idx val="5"/>
          <c:order val="5"/>
          <c:tx>
            <c:strRef>
              <c:f>Sheet1!$G$1</c:f>
              <c:strCache>
                <c:ptCount val="1"/>
                <c:pt idx="0">
                  <c:v>Series 6</c:v>
                </c:pt>
              </c:strCache>
            </c:strRef>
          </c:tx>
          <c:spPr>
            <a:solidFill>
              <a:srgbClr val="B436E8"/>
            </a:solidFill>
            <a:ln w="6350">
              <a:solidFill>
                <a:srgbClr val="FFFFFF"/>
              </a:solidFill>
              <a:prstDash val="solid"/>
            </a:ln>
          </c:spPr>
          <c:invertIfNegative val="0"/>
          <c:dLbls>
            <c:dLbl>
              <c:idx val="0"/>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1"/>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2"/>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dLbl>
              <c:idx val="3"/>
              <c:layout/>
              <c:numFmt formatCode="#,##0.0" sourceLinked="0"/>
              <c:spPr>
                <a:solidFill>
                  <a:schemeClr val="bg1"/>
                </a:solidFill>
                <a:ln>
                  <a:noFill/>
                </a:ln>
                <a:effectLst/>
              </c:spPr>
              <c:txPr>
                <a:bodyPr rot="0" spcFirstLastPara="0" vertOverflow="ellipsis" vert="horz" wrap="square" lIns="38100" tIns="19050" rIns="38100" bIns="19050" anchor="ctr" anchorCtr="1">
                  <a:spAutoFit/>
                </a:bodyPr>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solidFill>
                <a:schemeClr val="bg1"/>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1.8</c:v>
                </c:pt>
                <c:pt idx="1">
                  <c:v>0.6</c:v>
                </c:pt>
                <c:pt idx="2">
                  <c:v>0.5</c:v>
                </c:pt>
                <c:pt idx="3">
                  <c:v>1</c:v>
                </c:pt>
              </c:numCache>
            </c:numRef>
          </c:val>
        </c:ser>
        <c:dLbls>
          <c:showLegendKey val="0"/>
          <c:showVal val="0"/>
          <c:showCatName val="0"/>
          <c:showSerName val="0"/>
          <c:showPercent val="0"/>
          <c:showBubbleSize val="0"/>
        </c:dLbls>
        <c:gapWidth val="160"/>
        <c:axId val="110179152"/>
        <c:axId val="56222288"/>
      </c:barChart>
      <c:catAx>
        <c:axId val="110179152"/>
        <c:scaling>
          <c:orientation val="minMax"/>
        </c:scaling>
        <c:delete val="0"/>
        <c:axPos val="b"/>
        <c:numFmt formatCode="General" sourceLinked="1"/>
        <c:majorTickMark val="none"/>
        <c:minorTickMark val="none"/>
        <c:tickLblPos val="low"/>
        <c:spPr>
          <a:noFill/>
          <a:ln w="12700" cap="flat" cmpd="sng" algn="ctr">
            <a:solidFill>
              <a:schemeClr val="dk1"/>
            </a:solid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lt"/>
                <a:cs typeface="+mn-lt"/>
              </a:defRPr>
            </a:pPr>
          </a:p>
        </c:txPr>
        <c:crossAx val="56222288"/>
        <c:crosses val="autoZero"/>
        <c:auto val="1"/>
        <c:lblAlgn val="ctr"/>
        <c:lblOffset val="100"/>
        <c:noMultiLvlLbl val="0"/>
      </c:catAx>
      <c:valAx>
        <c:axId val="56222288"/>
        <c:scaling>
          <c:orientation val="minMax"/>
          <c:max val="6"/>
        </c:scaling>
        <c:delete val="0"/>
        <c:axPos val="l"/>
        <c:majorGridlines>
          <c:spPr>
            <a:ln w="6350" cap="flat" cmpd="sng" algn="ctr">
              <a:solidFill>
                <a:srgbClr val="000000">
                  <a:tint val="70000"/>
                </a:srgbClr>
              </a:solidFill>
              <a:prstDash val="solid"/>
              <a:round/>
            </a:ln>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1000" b="0" i="0" u="none" strike="noStrike" kern="1200" baseline="0">
                <a:solidFill>
                  <a:schemeClr val="tx1"/>
                </a:solidFill>
                <a:latin typeface="+mn-lt"/>
                <a:ea typeface="+mn-lt"/>
                <a:cs typeface="+mn-lt"/>
              </a:defRPr>
            </a:pPr>
          </a:p>
        </c:txPr>
        <c:crossAx val="110179152"/>
        <c:crosses val="autoZero"/>
        <c:crossBetween val="between"/>
        <c:majorUnit val="2"/>
      </c:valAx>
    </c:plotArea>
    <c:legend>
      <c:legendPos val="r"/>
      <c:legendEntry>
        <c:idx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1"/>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2"/>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3"/>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4"/>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5"/>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ayout>
        <c:manualLayout>
          <c:xMode val="edge"/>
          <c:yMode val="edge"/>
          <c:x val="0.912933135085729"/>
          <c:y val="0.0374268867976657"/>
          <c:w val="0.0781730344897375"/>
          <c:h val="0.962573113202334"/>
        </c:manualLayout>
      </c:layout>
      <c:overlay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spPr>
    <a:noFill/>
  </c:spPr>
  <c:txPr>
    <a:bodyPr/>
    <a:lstStyle/>
    <a:p>
      <a:pPr>
        <a:defRPr lang="zh-CN" sz="10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712149910745"/>
          <c:y val="0.11343837049981"/>
          <c:w val="0.482812602697164"/>
          <c:h val="0.693806269445987"/>
        </c:manualLayout>
      </c:layout>
      <c:pieChart>
        <c:varyColors val="1"/>
        <c:ser>
          <c:idx val="0"/>
          <c:order val="0"/>
          <c:tx>
            <c:strRef>
              <c:f>Sheet1!$B$1</c:f>
              <c:strCache>
                <c:ptCount val="1"/>
                <c:pt idx="0">
                  <c:v>Series 1</c:v>
                </c:pt>
              </c:strCache>
            </c:strRef>
          </c:tx>
          <c:spPr>
            <a:ln w="6350">
              <a:solidFill>
                <a:schemeClr val="bg1"/>
              </a:solidFill>
            </a:ln>
          </c:spPr>
          <c:explosion val="0"/>
          <c:dPt>
            <c:idx val="0"/>
            <c:bubble3D val="0"/>
            <c:spPr>
              <a:solidFill>
                <a:schemeClr val="accent1"/>
              </a:solidFill>
              <a:ln w="6350">
                <a:solidFill>
                  <a:schemeClr val="bg1"/>
                </a:solidFill>
              </a:ln>
              <a:effectLst/>
            </c:spPr>
          </c:dPt>
          <c:dPt>
            <c:idx val="1"/>
            <c:bubble3D val="0"/>
            <c:spPr>
              <a:solidFill>
                <a:schemeClr val="accent2"/>
              </a:solidFill>
              <a:ln w="6350">
                <a:solidFill>
                  <a:schemeClr val="bg1"/>
                </a:solidFill>
              </a:ln>
              <a:effectLst/>
            </c:spPr>
          </c:dPt>
          <c:dPt>
            <c:idx val="2"/>
            <c:bubble3D val="0"/>
            <c:spPr>
              <a:solidFill>
                <a:schemeClr val="accent3"/>
              </a:solidFill>
              <a:ln w="6350">
                <a:solidFill>
                  <a:schemeClr val="bg1"/>
                </a:solidFill>
              </a:ln>
              <a:effectLst/>
            </c:spPr>
          </c:dPt>
          <c:dLbls>
            <c:delete val="1"/>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1"/>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2"/>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ayout>
        <c:manualLayout>
          <c:xMode val="edge"/>
          <c:yMode val="edge"/>
          <c:x val="0"/>
          <c:y val="0.851607079993245"/>
          <c:w val="1"/>
          <c:h val="0.145088499915568"/>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spPr>
    <a:noFill/>
    <a:ln w="9525" cap="flat" cmpd="sng" algn="ctr">
      <a:noFill/>
      <a:prstDash val="solid"/>
    </a:ln>
    <a:effectLst/>
  </c:spPr>
  <c:txPr>
    <a:bodyPr/>
    <a:lstStyle/>
    <a:p>
      <a:pPr>
        <a:defRPr lang="zh-CN" sz="10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0615617268571"/>
          <c:y val="0.116742789731218"/>
          <c:w val="0.478213485929162"/>
          <c:h val="0.687197170792681"/>
        </c:manualLayout>
      </c:layout>
      <c:pieChart>
        <c:varyColors val="1"/>
        <c:ser>
          <c:idx val="0"/>
          <c:order val="0"/>
          <c:tx>
            <c:strRef>
              <c:f>Sheet1!$B$1</c:f>
              <c:strCache>
                <c:ptCount val="1"/>
                <c:pt idx="0">
                  <c:v>Series 1</c:v>
                </c:pt>
              </c:strCache>
            </c:strRef>
          </c:tx>
          <c:spPr>
            <a:ln w="6350">
              <a:solidFill>
                <a:schemeClr val="bg1"/>
              </a:solidFill>
            </a:ln>
          </c:spPr>
          <c:explosion val="0"/>
          <c:dPt>
            <c:idx val="0"/>
            <c:bubble3D val="0"/>
            <c:spPr>
              <a:solidFill>
                <a:schemeClr val="accent1"/>
              </a:solidFill>
              <a:ln w="6350">
                <a:solidFill>
                  <a:schemeClr val="bg1"/>
                </a:solidFill>
              </a:ln>
              <a:effectLst/>
            </c:spPr>
          </c:dPt>
          <c:dPt>
            <c:idx val="1"/>
            <c:bubble3D val="0"/>
            <c:spPr>
              <a:solidFill>
                <a:schemeClr val="accent2"/>
              </a:solidFill>
              <a:ln w="6350">
                <a:solidFill>
                  <a:schemeClr val="bg1"/>
                </a:solidFill>
              </a:ln>
              <a:effectLst/>
            </c:spPr>
          </c:dPt>
          <c:dPt>
            <c:idx val="2"/>
            <c:bubble3D val="0"/>
            <c:spPr>
              <a:solidFill>
                <a:schemeClr val="accent3"/>
              </a:solidFill>
              <a:ln w="6350">
                <a:solidFill>
                  <a:schemeClr val="bg1"/>
                </a:solidFill>
              </a:ln>
              <a:effectLst/>
            </c:spPr>
          </c:dPt>
          <c:dPt>
            <c:idx val="3"/>
            <c:bubble3D val="0"/>
            <c:spPr>
              <a:solidFill>
                <a:schemeClr val="accent4"/>
              </a:solidFill>
              <a:ln w="6350">
                <a:solidFill>
                  <a:schemeClr val="bg1"/>
                </a:solidFill>
              </a:ln>
              <a:effectLst/>
            </c:spPr>
          </c:dPt>
          <c:dPt>
            <c:idx val="4"/>
            <c:bubble3D val="0"/>
            <c:spPr>
              <a:solidFill>
                <a:schemeClr val="accent5"/>
              </a:solidFill>
              <a:ln w="6350">
                <a:solidFill>
                  <a:schemeClr val="bg1"/>
                </a:solidFill>
              </a:ln>
              <a:effectLst/>
            </c:spPr>
          </c:dPt>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4.3</c:v>
                </c:pt>
                <c:pt idx="1">
                  <c:v>2.5</c:v>
                </c:pt>
                <c:pt idx="2">
                  <c:v>3.5</c:v>
                </c:pt>
                <c:pt idx="3">
                  <c:v>4.5</c:v>
                </c:pt>
                <c:pt idx="4">
                  <c:v>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1"/>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2"/>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3"/>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4"/>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ayout>
        <c:manualLayout>
          <c:xMode val="edge"/>
          <c:yMode val="edge"/>
          <c:x val="0"/>
          <c:y val="0.851607079993245"/>
          <c:w val="0.997913238523446"/>
          <c:h val="0.148392920006755"/>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spPr>
    <a:noFill/>
    <a:ln w="9525" cap="flat" cmpd="sng" algn="ctr">
      <a:noFill/>
      <a:prstDash val="solid"/>
    </a:ln>
    <a:effectLst/>
  </c:spPr>
  <c:txPr>
    <a:bodyPr/>
    <a:lstStyle/>
    <a:p>
      <a:pPr>
        <a:defRPr lang="zh-CN" sz="800"/>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844590311721"/>
          <c:y val="0.120639173718048"/>
          <c:w val="0.636658825518009"/>
          <c:h val="0.588008805889257"/>
        </c:manualLayout>
      </c:layout>
      <c:pieChart>
        <c:varyColors val="1"/>
        <c:ser>
          <c:idx val="0"/>
          <c:order val="0"/>
          <c:tx>
            <c:strRef>
              <c:f>Sheet1!$B$1</c:f>
              <c:strCache>
                <c:ptCount val="1"/>
                <c:pt idx="0">
                  <c:v>Series 1</c:v>
                </c:pt>
              </c:strCache>
            </c:strRef>
          </c:tx>
          <c:spPr>
            <a:ln w="6350">
              <a:solidFill>
                <a:schemeClr val="bg1"/>
              </a:solidFill>
            </a:ln>
          </c:spPr>
          <c:explosion val="0"/>
          <c:dPt>
            <c:idx val="0"/>
            <c:bubble3D val="0"/>
            <c:spPr>
              <a:solidFill>
                <a:schemeClr val="accent1"/>
              </a:solidFill>
              <a:ln w="6350">
                <a:solidFill>
                  <a:schemeClr val="bg1"/>
                </a:solidFill>
              </a:ln>
              <a:effectLst/>
            </c:spPr>
          </c:dPt>
          <c:dPt>
            <c:idx val="1"/>
            <c:bubble3D val="0"/>
            <c:spPr>
              <a:solidFill>
                <a:schemeClr val="accent2"/>
              </a:solidFill>
              <a:ln w="6350">
                <a:solidFill>
                  <a:schemeClr val="bg1"/>
                </a:solidFill>
              </a:ln>
              <a:effectLst/>
            </c:spPr>
          </c:dPt>
          <c:dPt>
            <c:idx val="2"/>
            <c:bubble3D val="0"/>
            <c:spPr>
              <a:solidFill>
                <a:schemeClr val="accent3"/>
              </a:solidFill>
              <a:ln w="6350">
                <a:solidFill>
                  <a:schemeClr val="bg1"/>
                </a:solidFill>
              </a:ln>
              <a:effectLst/>
            </c:spPr>
          </c:dPt>
          <c:dLbls>
            <c:delete val="1"/>
          </c:dLbls>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1"/>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2"/>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ayout>
        <c:manualLayout>
          <c:xMode val="edge"/>
          <c:yMode val="edge"/>
          <c:x val="0"/>
          <c:y val="0.851607079993245"/>
          <c:w val="1"/>
          <c:h val="0.145088499915568"/>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spPr>
    <a:noFill/>
    <a:ln w="9525" cap="flat" cmpd="sng" algn="ctr">
      <a:noFill/>
      <a:prstDash val="solid"/>
    </a:ln>
    <a:effectLst/>
  </c:spPr>
  <c:txPr>
    <a:bodyPr/>
    <a:lstStyle/>
    <a:p>
      <a:pPr>
        <a:defRPr lang="zh-CN" sz="1000"/>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844590311721"/>
          <c:y val="0.120639173718048"/>
          <c:w val="0.636658825518009"/>
          <c:h val="0.588008805889257"/>
        </c:manualLayout>
      </c:layout>
      <c:pieChart>
        <c:varyColors val="1"/>
        <c:ser>
          <c:idx val="0"/>
          <c:order val="0"/>
          <c:tx>
            <c:strRef>
              <c:f>Sheet1!$B$1</c:f>
              <c:strCache>
                <c:ptCount val="1"/>
                <c:pt idx="0">
                  <c:v>Series 1</c:v>
                </c:pt>
              </c:strCache>
            </c:strRef>
          </c:tx>
          <c:spPr>
            <a:ln w="6350">
              <a:solidFill>
                <a:schemeClr val="bg1"/>
              </a:solidFill>
            </a:ln>
          </c:spPr>
          <c:explosion val="0"/>
          <c:dPt>
            <c:idx val="0"/>
            <c:bubble3D val="0"/>
            <c:spPr>
              <a:solidFill>
                <a:schemeClr val="accent1"/>
              </a:solidFill>
              <a:ln w="6350">
                <a:solidFill>
                  <a:schemeClr val="bg1"/>
                </a:solidFill>
              </a:ln>
              <a:effectLst/>
            </c:spPr>
          </c:dPt>
          <c:dPt>
            <c:idx val="1"/>
            <c:bubble3D val="0"/>
            <c:spPr>
              <a:solidFill>
                <a:schemeClr val="accent2"/>
              </a:solidFill>
              <a:ln w="6350">
                <a:solidFill>
                  <a:schemeClr val="bg1"/>
                </a:solidFill>
              </a:ln>
              <a:effectLst/>
            </c:spPr>
          </c:dPt>
          <c:dPt>
            <c:idx val="2"/>
            <c:bubble3D val="0"/>
            <c:spPr>
              <a:solidFill>
                <a:schemeClr val="accent3"/>
              </a:solidFill>
              <a:ln w="6350">
                <a:solidFill>
                  <a:schemeClr val="bg1"/>
                </a:solidFill>
              </a:ln>
              <a:effectLst/>
            </c:spPr>
          </c:dPt>
          <c:dPt>
            <c:idx val="3"/>
            <c:bubble3D val="0"/>
            <c:spPr>
              <a:solidFill>
                <a:schemeClr val="accent4"/>
              </a:solidFill>
              <a:ln w="6350">
                <a:solidFill>
                  <a:schemeClr val="bg1"/>
                </a:solidFill>
              </a:ln>
              <a:effectLst/>
            </c:spPr>
          </c:dPt>
          <c:dPt>
            <c:idx val="4"/>
            <c:bubble3D val="0"/>
            <c:spPr>
              <a:solidFill>
                <a:schemeClr val="accent5"/>
              </a:solidFill>
              <a:ln w="6350">
                <a:solidFill>
                  <a:schemeClr val="bg1"/>
                </a:solidFill>
              </a:ln>
              <a:effectLst/>
            </c:spPr>
          </c:dPt>
          <c:dLbls>
            <c:delete val="1"/>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4.3</c:v>
                </c:pt>
                <c:pt idx="1">
                  <c:v>2.5</c:v>
                </c:pt>
                <c:pt idx="2">
                  <c:v>3.5</c:v>
                </c:pt>
                <c:pt idx="3">
                  <c:v>4.5</c:v>
                </c:pt>
                <c:pt idx="4">
                  <c:v>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1"/>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2"/>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3"/>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4"/>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ayout>
        <c:manualLayout>
          <c:xMode val="edge"/>
          <c:yMode val="edge"/>
          <c:x val="0"/>
          <c:y val="0.851607079993245"/>
          <c:w val="0.998093051427606"/>
          <c:h val="0.145088499915568"/>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spPr>
    <a:noFill/>
    <a:ln w="9525" cap="flat" cmpd="sng" algn="ctr">
      <a:noFill/>
      <a:prstDash val="solid"/>
    </a:ln>
    <a:effectLst/>
  </c:spPr>
  <c:txPr>
    <a:bodyPr/>
    <a:lstStyle/>
    <a:p>
      <a:pPr>
        <a:defRPr lang="zh-CN" sz="1000"/>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844590311721"/>
          <c:y val="0.120639173718048"/>
          <c:w val="0.636658825518009"/>
          <c:h val="0.588008805889257"/>
        </c:manualLayout>
      </c:layout>
      <c:pieChart>
        <c:varyColors val="1"/>
        <c:ser>
          <c:idx val="0"/>
          <c:order val="0"/>
          <c:tx>
            <c:strRef>
              <c:f>Sheet1!$B$1</c:f>
              <c:strCache>
                <c:ptCount val="1"/>
                <c:pt idx="0">
                  <c:v>Series 1</c:v>
                </c:pt>
              </c:strCache>
            </c:strRef>
          </c:tx>
          <c:spPr>
            <a:ln w="6350">
              <a:solidFill>
                <a:schemeClr val="bg1"/>
              </a:solidFill>
            </a:ln>
          </c:spPr>
          <c:explosion val="0"/>
          <c:dPt>
            <c:idx val="0"/>
            <c:bubble3D val="0"/>
            <c:spPr>
              <a:solidFill>
                <a:schemeClr val="accent1"/>
              </a:solidFill>
              <a:ln w="6350">
                <a:solidFill>
                  <a:schemeClr val="bg1"/>
                </a:solidFill>
              </a:ln>
              <a:effectLst/>
            </c:spPr>
          </c:dPt>
          <c:dPt>
            <c:idx val="1"/>
            <c:bubble3D val="0"/>
            <c:spPr>
              <a:solidFill>
                <a:schemeClr val="accent2"/>
              </a:solidFill>
              <a:ln w="6350">
                <a:solidFill>
                  <a:schemeClr val="bg1"/>
                </a:solidFill>
              </a:ln>
              <a:effectLst/>
            </c:spPr>
          </c:dPt>
          <c:dPt>
            <c:idx val="2"/>
            <c:bubble3D val="0"/>
            <c:spPr>
              <a:solidFill>
                <a:schemeClr val="accent3"/>
              </a:solidFill>
              <a:ln w="6350">
                <a:solidFill>
                  <a:schemeClr val="bg1"/>
                </a:solidFill>
              </a:ln>
              <a:effectLst/>
            </c:spPr>
          </c:dPt>
          <c:dPt>
            <c:idx val="3"/>
            <c:bubble3D val="0"/>
            <c:spPr>
              <a:solidFill>
                <a:schemeClr val="accent4"/>
              </a:solidFill>
              <a:ln w="6350">
                <a:solidFill>
                  <a:schemeClr val="bg1"/>
                </a:solidFill>
              </a:ln>
              <a:effectLst/>
            </c:spPr>
          </c:dPt>
          <c:dPt>
            <c:idx val="4"/>
            <c:bubble3D val="0"/>
            <c:spPr>
              <a:solidFill>
                <a:schemeClr val="accent5"/>
              </a:solidFill>
              <a:ln w="6350">
                <a:solidFill>
                  <a:schemeClr val="bg1"/>
                </a:solidFill>
              </a:ln>
              <a:effectLst/>
            </c:spPr>
          </c:dPt>
          <c:dPt>
            <c:idx val="5"/>
            <c:bubble3D val="0"/>
            <c:spPr>
              <a:solidFill>
                <a:schemeClr val="accent6"/>
              </a:solidFill>
              <a:ln w="6350">
                <a:solidFill>
                  <a:schemeClr val="bg1"/>
                </a:solidFill>
              </a:ln>
              <a:effectLst/>
            </c:spPr>
          </c:dPt>
          <c:dLbls>
            <c:delete val="1"/>
          </c:dLbls>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4.5</c:v>
                </c:pt>
                <c:pt idx="4">
                  <c:v>2</c:v>
                </c:pt>
                <c:pt idx="5">
                  <c:v>1.5</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1"/>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2"/>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3"/>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4"/>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egendEntry>
        <c:idx val="5"/>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Entry>
      <c:layout>
        <c:manualLayout>
          <c:xMode val="edge"/>
          <c:yMode val="edge"/>
          <c:x val="0"/>
          <c:y val="0.851607079993245"/>
          <c:w val="0.998093051427606"/>
          <c:h val="0.145088499915568"/>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spPr>
    <a:noFill/>
    <a:ln w="9525" cap="flat" cmpd="sng" algn="ctr">
      <a:noFill/>
      <a:prstDash val="solid"/>
    </a:ln>
    <a:effectLst/>
  </c:spPr>
  <c:txPr>
    <a:bodyPr/>
    <a:lstStyle/>
    <a:p>
      <a:pPr>
        <a:defRPr lang="zh-CN" sz="10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5B2CB79-117B-408D-94D0-A59B51B362C6}" type="doc">
      <dgm:prSet loTypeId="urn:microsoft.com/office/officeart/2005/8/layout/cycle6" loCatId="cycle" qsTypeId="urn:microsoft.com/office/officeart/2005/8/quickstyle/simple1" qsCatId="simple" csTypeId="urn:microsoft.com/office/officeart/2005/8/colors/accent1_1" csCatId="accent1" phldr="1"/>
      <dgm:spPr/>
      <dgm:t>
        <a:bodyPr/>
        <a:lstStyle/>
        <a:p>
          <a:endParaRPr lang="en-US"/>
        </a:p>
      </dgm:t>
    </dgm:pt>
    <dgm:pt modelId="{B06EB18F-36BA-4627-BA26-CCF0586C4A74}">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要点一</a:t>
          </a:r>
          <a:endParaRPr lang="en-US" sz="1000" dirty="0">
            <a:solidFill>
              <a:schemeClr val="bg1"/>
            </a:solidFill>
            <a:latin typeface="Noto Sans SC Regular" panose="020B0500000000000000" pitchFamily="34" charset="-122"/>
            <a:ea typeface="Noto Sans SC Regular" panose="020B0500000000000000" pitchFamily="34" charset="-122"/>
          </a:endParaRPr>
        </a:p>
      </dgm:t>
    </dgm:pt>
    <dgm:pt modelId="{DED6AF0A-9A04-4ED9-872B-8212385BDBD8}" cxnId="{FF2BF522-CBD7-4CFB-A47C-2B319B7133F6}" type="parTrans">
      <dgm:prSet/>
      <dgm:spPr/>
      <dgm:t>
        <a:bodyPr/>
        <a:lstStyle/>
        <a:p>
          <a:endParaRPr lang="en-US"/>
        </a:p>
      </dgm:t>
    </dgm:pt>
    <dgm:pt modelId="{F2B56AF8-7647-4FC2-8D01-40A75CFC6497}" cxnId="{FF2BF522-CBD7-4CFB-A47C-2B319B7133F6}" type="sibTrans">
      <dgm:prSet/>
      <dgm:spPr>
        <a:ln>
          <a:noFill/>
        </a:ln>
      </dgm:spPr>
      <dgm:t>
        <a:bodyPr/>
        <a:lstStyle/>
        <a:p>
          <a:endParaRPr lang="en-US"/>
        </a:p>
      </dgm:t>
    </dgm:pt>
    <dgm:pt modelId="{E52FBE10-9418-4F36-AB04-2993551957DE}">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要点二</a:t>
          </a:r>
          <a:endParaRPr lang="en-US" sz="1000" dirty="0">
            <a:solidFill>
              <a:schemeClr val="bg1"/>
            </a:solidFill>
            <a:latin typeface="+mn-lt"/>
            <a:ea typeface="+mn-ea"/>
          </a:endParaRPr>
        </a:p>
      </dgm:t>
    </dgm:pt>
    <dgm:pt modelId="{DBC770B1-B23C-4D93-AE28-93C9E5C7137F}" cxnId="{7EA2DC7D-76B6-4F1C-8862-AEEFCF26E9C5}" type="parTrans">
      <dgm:prSet/>
      <dgm:spPr/>
      <dgm:t>
        <a:bodyPr/>
        <a:lstStyle/>
        <a:p>
          <a:endParaRPr lang="en-US"/>
        </a:p>
      </dgm:t>
    </dgm:pt>
    <dgm:pt modelId="{1299ED51-E89B-4C2E-A7B2-6F903CE1E747}" cxnId="{7EA2DC7D-76B6-4F1C-8862-AEEFCF26E9C5}" type="sibTrans">
      <dgm:prSet/>
      <dgm:spPr>
        <a:ln w="25400">
          <a:noFill/>
          <a:prstDash val="sysDot"/>
        </a:ln>
      </dgm:spPr>
      <dgm:t>
        <a:bodyPr/>
        <a:lstStyle/>
        <a:p>
          <a:endParaRPr lang="en-US"/>
        </a:p>
      </dgm:t>
    </dgm:pt>
    <dgm:pt modelId="{859C5616-21F7-4624-B2DD-7224EA4E34A3}">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要点三</a:t>
          </a:r>
          <a:endParaRPr lang="en-US" sz="1000" dirty="0">
            <a:solidFill>
              <a:schemeClr val="bg1"/>
            </a:solidFill>
            <a:latin typeface="+mn-lt"/>
            <a:ea typeface="+mn-ea"/>
          </a:endParaRPr>
        </a:p>
      </dgm:t>
    </dgm:pt>
    <dgm:pt modelId="{726DF701-2FDD-42C1-8C26-3E7F07D9F32F}" cxnId="{E43DD879-D3E8-4A3E-A50F-E0A9DE0CDB9C}" type="parTrans">
      <dgm:prSet/>
      <dgm:spPr/>
      <dgm:t>
        <a:bodyPr/>
        <a:lstStyle/>
        <a:p>
          <a:endParaRPr lang="en-US"/>
        </a:p>
      </dgm:t>
    </dgm:pt>
    <dgm:pt modelId="{E9F883B8-7DB4-4FDD-96FE-15DCF71B2760}" cxnId="{E43DD879-D3E8-4A3E-A50F-E0A9DE0CDB9C}" type="sibTrans">
      <dgm:prSet/>
      <dgm:spPr>
        <a:ln w="25400">
          <a:noFill/>
        </a:ln>
      </dgm:spPr>
      <dgm:t>
        <a:bodyPr/>
        <a:lstStyle/>
        <a:p>
          <a:endParaRPr lang="en-US"/>
        </a:p>
      </dgm:t>
    </dgm:pt>
    <dgm:pt modelId="{09D0AE77-7319-49A7-9182-8B093B287346}">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要点四</a:t>
          </a:r>
          <a:endParaRPr lang="en-US" sz="1000" dirty="0">
            <a:solidFill>
              <a:schemeClr val="bg1"/>
            </a:solidFill>
            <a:latin typeface="+mn-lt"/>
            <a:ea typeface="+mn-ea"/>
          </a:endParaRPr>
        </a:p>
      </dgm:t>
    </dgm:pt>
    <dgm:pt modelId="{A2D8829C-FBDB-4477-AEAB-30E91219B526}" cxnId="{AF910DC7-A6C1-49A4-A937-D76EDE379264}" type="parTrans">
      <dgm:prSet/>
      <dgm:spPr/>
      <dgm:t>
        <a:bodyPr/>
        <a:lstStyle/>
        <a:p>
          <a:endParaRPr lang="en-US"/>
        </a:p>
      </dgm:t>
    </dgm:pt>
    <dgm:pt modelId="{EFCF48B6-DF68-4275-87BB-E47E5CEA3F16}" cxnId="{AF910DC7-A6C1-49A4-A937-D76EDE379264}" type="sibTrans">
      <dgm:prSet/>
      <dgm:spPr>
        <a:ln>
          <a:noFill/>
        </a:ln>
      </dgm:spPr>
      <dgm:t>
        <a:bodyPr/>
        <a:lstStyle/>
        <a:p>
          <a:endParaRPr lang="en-US"/>
        </a:p>
      </dgm:t>
    </dgm:pt>
    <dgm:pt modelId="{24E991DC-696F-475B-9CBA-C1E680AF657F}">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要点五</a:t>
          </a:r>
          <a:endParaRPr lang="en-US" sz="1000" dirty="0">
            <a:solidFill>
              <a:schemeClr val="bg1"/>
            </a:solidFill>
            <a:latin typeface="+mn-lt"/>
            <a:ea typeface="+mn-ea"/>
          </a:endParaRPr>
        </a:p>
      </dgm:t>
    </dgm:pt>
    <dgm:pt modelId="{12DCCC61-ED36-4B7B-A7F3-30F1FF8B2E87}" cxnId="{6E5F688C-780C-4586-9430-3C6B8E04BA41}" type="parTrans">
      <dgm:prSet/>
      <dgm:spPr/>
      <dgm:t>
        <a:bodyPr/>
        <a:lstStyle/>
        <a:p>
          <a:endParaRPr lang="en-US"/>
        </a:p>
      </dgm:t>
    </dgm:pt>
    <dgm:pt modelId="{024B629F-BCDA-43BB-8753-372CAB3BE9B2}" cxnId="{6E5F688C-780C-4586-9430-3C6B8E04BA41}" type="sibTrans">
      <dgm:prSet/>
      <dgm:spPr>
        <a:ln>
          <a:noFill/>
        </a:ln>
      </dgm:spPr>
      <dgm:t>
        <a:bodyPr/>
        <a:lstStyle/>
        <a:p>
          <a:endParaRPr lang="en-US"/>
        </a:p>
      </dgm:t>
    </dgm:pt>
    <dgm:pt modelId="{FE48D595-133A-4776-90C7-F4C2A57AF151}">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要点六</a:t>
          </a:r>
          <a:endParaRPr lang="en-US" sz="1000" dirty="0">
            <a:solidFill>
              <a:schemeClr val="bg1"/>
            </a:solidFill>
            <a:latin typeface="+mn-lt"/>
            <a:ea typeface="+mn-ea"/>
          </a:endParaRPr>
        </a:p>
      </dgm:t>
    </dgm:pt>
    <dgm:pt modelId="{5AA31F27-3A08-4A87-B488-51E52AEF13C0}" cxnId="{C5120760-373B-464A-81AA-BDEB3511B81E}" type="parTrans">
      <dgm:prSet/>
      <dgm:spPr/>
      <dgm:t>
        <a:bodyPr/>
        <a:lstStyle/>
        <a:p>
          <a:endParaRPr lang="en-US"/>
        </a:p>
      </dgm:t>
    </dgm:pt>
    <dgm:pt modelId="{263C0F99-926C-403B-97C4-3BE8DD6E58BA}" cxnId="{C5120760-373B-464A-81AA-BDEB3511B81E}" type="sibTrans">
      <dgm:prSet/>
      <dgm:spPr>
        <a:ln>
          <a:noFill/>
        </a:ln>
      </dgm:spPr>
      <dgm:t>
        <a:bodyPr/>
        <a:lstStyle/>
        <a:p>
          <a:endParaRPr lang="en-US"/>
        </a:p>
      </dgm:t>
    </dgm:pt>
    <dgm:pt modelId="{362A9C0F-F11F-4268-B105-005EE43DEF54}">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要点七</a:t>
          </a:r>
          <a:endParaRPr lang="en-US" sz="1000" dirty="0">
            <a:solidFill>
              <a:schemeClr val="bg1"/>
            </a:solidFill>
            <a:latin typeface="+mn-lt"/>
            <a:ea typeface="+mn-ea"/>
          </a:endParaRPr>
        </a:p>
      </dgm:t>
    </dgm:pt>
    <dgm:pt modelId="{DD29DA9C-B78A-4F11-8162-977F5296F5D4}" cxnId="{F63D468F-BB4A-4229-946B-CFB61ECE0BA4}" type="parTrans">
      <dgm:prSet/>
      <dgm:spPr/>
      <dgm:t>
        <a:bodyPr/>
        <a:lstStyle/>
        <a:p>
          <a:endParaRPr lang="en-US"/>
        </a:p>
      </dgm:t>
    </dgm:pt>
    <dgm:pt modelId="{73F25698-1746-49C0-9648-DABDB74EC8D8}" cxnId="{F63D468F-BB4A-4229-946B-CFB61ECE0BA4}" type="sibTrans">
      <dgm:prSet/>
      <dgm:spPr>
        <a:ln>
          <a:noFill/>
        </a:ln>
      </dgm:spPr>
      <dgm:t>
        <a:bodyPr/>
        <a:lstStyle/>
        <a:p>
          <a:endParaRPr lang="en-US"/>
        </a:p>
      </dgm:t>
    </dgm:pt>
    <dgm:pt modelId="{50612E42-D822-4543-9BBC-89C82AC2CD35}">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要点十</a:t>
          </a:r>
          <a:endParaRPr lang="en-US" sz="1000" dirty="0">
            <a:solidFill>
              <a:schemeClr val="bg1"/>
            </a:solidFill>
            <a:latin typeface="+mn-lt"/>
            <a:ea typeface="+mn-ea"/>
          </a:endParaRPr>
        </a:p>
      </dgm:t>
    </dgm:pt>
    <dgm:pt modelId="{394E309B-E402-4491-9270-105CBFA77084}" cxnId="{42F7743D-02B9-4956-B951-B113A2EB7E86}" type="sibTrans">
      <dgm:prSet/>
      <dgm:spPr>
        <a:ln>
          <a:noFill/>
        </a:ln>
      </dgm:spPr>
      <dgm:t>
        <a:bodyPr/>
        <a:lstStyle/>
        <a:p>
          <a:endParaRPr lang="en-US"/>
        </a:p>
      </dgm:t>
    </dgm:pt>
    <dgm:pt modelId="{170BECE5-6136-422F-B01E-2EC062D75C21}" cxnId="{42F7743D-02B9-4956-B951-B113A2EB7E86}" type="parTrans">
      <dgm:prSet/>
      <dgm:spPr/>
      <dgm:t>
        <a:bodyPr/>
        <a:lstStyle/>
        <a:p>
          <a:endParaRPr lang="en-US"/>
        </a:p>
      </dgm:t>
    </dgm:pt>
    <dgm:pt modelId="{8437F18C-D8D2-4E43-A40E-EDADD85A0473}">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要点八</a:t>
          </a:r>
          <a:endParaRPr lang="en-US" sz="1000" dirty="0">
            <a:solidFill>
              <a:schemeClr val="bg1"/>
            </a:solidFill>
            <a:latin typeface="+mn-lt"/>
            <a:ea typeface="+mn-ea"/>
          </a:endParaRPr>
        </a:p>
      </dgm:t>
    </dgm:pt>
    <dgm:pt modelId="{5A2DDF57-EF58-4362-8E11-AB656D20E89D}" cxnId="{91A7FCF4-10D7-4163-AF21-C4F30E0EB346}" type="sibTrans">
      <dgm:prSet/>
      <dgm:spPr>
        <a:ln>
          <a:noFill/>
        </a:ln>
      </dgm:spPr>
      <dgm:t>
        <a:bodyPr/>
        <a:lstStyle/>
        <a:p>
          <a:endParaRPr lang="en-US"/>
        </a:p>
      </dgm:t>
    </dgm:pt>
    <dgm:pt modelId="{0BE7FB49-AFD4-4284-9F25-2F3CD887B30B}" cxnId="{91A7FCF4-10D7-4163-AF21-C4F30E0EB346}" type="parTrans">
      <dgm:prSet/>
      <dgm:spPr/>
      <dgm:t>
        <a:bodyPr/>
        <a:lstStyle/>
        <a:p>
          <a:endParaRPr lang="en-US"/>
        </a:p>
      </dgm:t>
    </dgm:pt>
    <dgm:pt modelId="{16F93960-4DAC-4E30-9838-FE3B91724CE9}">
      <dgm:prSet phldrT="[Text]" custT="1"/>
      <dgm:spPr>
        <a:solidFill>
          <a:schemeClr val="tx2"/>
        </a:solidFill>
        <a:ln>
          <a:noFill/>
        </a:ln>
      </dgm:spPr>
      <dgm:t>
        <a:bodyPr lIns="18288" tIns="18288" rIns="18288" bIns="18288"/>
        <a:lstStyle/>
        <a:p>
          <a:pPr eaLnBrk="1"/>
          <a:r>
            <a:rPr lang="zh-CN" altLang="en-US" sz="1000" dirty="0">
              <a:solidFill>
                <a:schemeClr val="bg1"/>
              </a:solidFill>
              <a:latin typeface="Noto Sans SC Regular" panose="020B0500000000000000" pitchFamily="34" charset="-122"/>
              <a:ea typeface="Noto Sans SC Regular" panose="020B0500000000000000" pitchFamily="34" charset="-122"/>
            </a:rPr>
            <a:t>要点九</a:t>
          </a:r>
          <a:endParaRPr lang="en-US" sz="1000" dirty="0">
            <a:solidFill>
              <a:schemeClr val="bg1"/>
            </a:solidFill>
            <a:latin typeface="+mn-lt"/>
            <a:ea typeface="+mn-ea"/>
          </a:endParaRPr>
        </a:p>
      </dgm:t>
    </dgm:pt>
    <dgm:pt modelId="{9E831857-F774-4396-AB22-B1817491ED08}" cxnId="{0A5CB47A-B5AE-43C5-AD50-EFE1FDC708B3}" type="sibTrans">
      <dgm:prSet/>
      <dgm:spPr>
        <a:ln>
          <a:noFill/>
        </a:ln>
      </dgm:spPr>
      <dgm:t>
        <a:bodyPr/>
        <a:lstStyle/>
        <a:p>
          <a:endParaRPr lang="en-US"/>
        </a:p>
      </dgm:t>
    </dgm:pt>
    <dgm:pt modelId="{C50D4BC8-6049-41B9-B09F-4B5F268C6047}" cxnId="{0A5CB47A-B5AE-43C5-AD50-EFE1FDC708B3}" type="parTrans">
      <dgm:prSet/>
      <dgm:spPr/>
      <dgm:t>
        <a:bodyPr/>
        <a:lstStyle/>
        <a:p>
          <a:endParaRPr lang="en-US"/>
        </a:p>
      </dgm:t>
    </dgm:pt>
    <dgm:pt modelId="{DB950FCD-54F6-461A-AD90-CE835C287DEF}" type="pres">
      <dgm:prSet presAssocID="{C5B2CB79-117B-408D-94D0-A59B51B362C6}" presName="cycle" presStyleCnt="0">
        <dgm:presLayoutVars>
          <dgm:dir/>
          <dgm:resizeHandles val="exact"/>
        </dgm:presLayoutVars>
      </dgm:prSet>
      <dgm:spPr/>
    </dgm:pt>
    <dgm:pt modelId="{8FC8B6E9-55E2-40DF-AB66-7C7733402D9C}" type="pres">
      <dgm:prSet presAssocID="{B06EB18F-36BA-4627-BA26-CCF0586C4A74}" presName="node" presStyleLbl="node1" presStyleIdx="0" presStyleCnt="10" custScaleX="80336" custScaleY="81657">
        <dgm:presLayoutVars>
          <dgm:bulletEnabled val="1"/>
        </dgm:presLayoutVars>
      </dgm:prSet>
      <dgm:spPr>
        <a:prstGeom prst="rect">
          <a:avLst/>
        </a:prstGeom>
      </dgm:spPr>
    </dgm:pt>
    <dgm:pt modelId="{C32DDB4B-7C00-4B9F-BEAC-3F9650451B2F}" type="pres">
      <dgm:prSet presAssocID="{B06EB18F-36BA-4627-BA26-CCF0586C4A74}" presName="spNode" presStyleCnt="0"/>
      <dgm:spPr/>
    </dgm:pt>
    <dgm:pt modelId="{18048E85-3ADF-4B79-9624-D064E6DCA554}" type="pres">
      <dgm:prSet presAssocID="{F2B56AF8-7647-4FC2-8D01-40A75CFC6497}" presName="sibTrans" presStyleLbl="sibTrans1D1" presStyleIdx="0" presStyleCnt="10"/>
      <dgm:spPr/>
    </dgm:pt>
    <dgm:pt modelId="{C470C674-D1BF-4B55-B167-06D9E74E2994}" type="pres">
      <dgm:prSet presAssocID="{E52FBE10-9418-4F36-AB04-2993551957DE}" presName="node" presStyleLbl="node1" presStyleIdx="1" presStyleCnt="10" custScaleX="80336" custScaleY="81657">
        <dgm:presLayoutVars>
          <dgm:bulletEnabled val="1"/>
        </dgm:presLayoutVars>
      </dgm:prSet>
      <dgm:spPr>
        <a:prstGeom prst="rect">
          <a:avLst/>
        </a:prstGeom>
      </dgm:spPr>
    </dgm:pt>
    <dgm:pt modelId="{6A64FDBF-489D-4C1F-8AAF-5DD1562EDC2B}" type="pres">
      <dgm:prSet presAssocID="{E52FBE10-9418-4F36-AB04-2993551957DE}" presName="spNode" presStyleCnt="0"/>
      <dgm:spPr/>
    </dgm:pt>
    <dgm:pt modelId="{FCF835F6-EDC4-448F-8D28-60DF35A75E46}" type="pres">
      <dgm:prSet presAssocID="{1299ED51-E89B-4C2E-A7B2-6F903CE1E747}" presName="sibTrans" presStyleLbl="sibTrans1D1" presStyleIdx="1" presStyleCnt="10"/>
      <dgm:spPr/>
    </dgm:pt>
    <dgm:pt modelId="{05244729-8F86-4C6C-A4BA-22C363FD2B3A}" type="pres">
      <dgm:prSet presAssocID="{859C5616-21F7-4624-B2DD-7224EA4E34A3}" presName="node" presStyleLbl="node1" presStyleIdx="2" presStyleCnt="10" custScaleX="80336" custScaleY="81657">
        <dgm:presLayoutVars>
          <dgm:bulletEnabled val="1"/>
        </dgm:presLayoutVars>
      </dgm:prSet>
      <dgm:spPr>
        <a:prstGeom prst="rect">
          <a:avLst/>
        </a:prstGeom>
      </dgm:spPr>
    </dgm:pt>
    <dgm:pt modelId="{46875B9A-83A9-4B17-8AE9-94B1CF3CF4CF}" type="pres">
      <dgm:prSet presAssocID="{859C5616-21F7-4624-B2DD-7224EA4E34A3}" presName="spNode" presStyleCnt="0"/>
      <dgm:spPr/>
    </dgm:pt>
    <dgm:pt modelId="{F40E9FFA-BE27-435E-84C2-5C7A3D7CF608}" type="pres">
      <dgm:prSet presAssocID="{E9F883B8-7DB4-4FDD-96FE-15DCF71B2760}" presName="sibTrans" presStyleLbl="sibTrans1D1" presStyleIdx="2" presStyleCnt="10"/>
      <dgm:spPr/>
    </dgm:pt>
    <dgm:pt modelId="{89B6D37C-0F49-4AC3-B7B9-F3974B80EB77}" type="pres">
      <dgm:prSet presAssocID="{09D0AE77-7319-49A7-9182-8B093B287346}" presName="node" presStyleLbl="node1" presStyleIdx="3" presStyleCnt="10" custScaleX="80336" custScaleY="81657">
        <dgm:presLayoutVars>
          <dgm:bulletEnabled val="1"/>
        </dgm:presLayoutVars>
      </dgm:prSet>
      <dgm:spPr>
        <a:prstGeom prst="rect">
          <a:avLst/>
        </a:prstGeom>
      </dgm:spPr>
    </dgm:pt>
    <dgm:pt modelId="{983771CE-4C0B-4B16-9E37-32FD40333DA9}" type="pres">
      <dgm:prSet presAssocID="{09D0AE77-7319-49A7-9182-8B093B287346}" presName="spNode" presStyleCnt="0"/>
      <dgm:spPr/>
    </dgm:pt>
    <dgm:pt modelId="{789D6A88-5C69-43C2-9EC5-3C9C14CD22BC}" type="pres">
      <dgm:prSet presAssocID="{EFCF48B6-DF68-4275-87BB-E47E5CEA3F16}" presName="sibTrans" presStyleLbl="sibTrans1D1" presStyleIdx="3" presStyleCnt="10"/>
      <dgm:spPr/>
    </dgm:pt>
    <dgm:pt modelId="{9A97C6F1-A71B-472A-B695-6E974962BB31}" type="pres">
      <dgm:prSet presAssocID="{24E991DC-696F-475B-9CBA-C1E680AF657F}" presName="node" presStyleLbl="node1" presStyleIdx="4" presStyleCnt="10" custScaleX="80336" custScaleY="81657">
        <dgm:presLayoutVars>
          <dgm:bulletEnabled val="1"/>
        </dgm:presLayoutVars>
      </dgm:prSet>
      <dgm:spPr>
        <a:prstGeom prst="rect">
          <a:avLst/>
        </a:prstGeom>
      </dgm:spPr>
    </dgm:pt>
    <dgm:pt modelId="{C5210565-EC9E-4164-B2DD-9F165E6D32B0}" type="pres">
      <dgm:prSet presAssocID="{24E991DC-696F-475B-9CBA-C1E680AF657F}" presName="spNode" presStyleCnt="0"/>
      <dgm:spPr/>
    </dgm:pt>
    <dgm:pt modelId="{59A46632-A5B1-4FAC-97E5-7E419B79DE82}" type="pres">
      <dgm:prSet presAssocID="{024B629F-BCDA-43BB-8753-372CAB3BE9B2}" presName="sibTrans" presStyleLbl="sibTrans1D1" presStyleIdx="4" presStyleCnt="10"/>
      <dgm:spPr/>
    </dgm:pt>
    <dgm:pt modelId="{F6179664-DB6D-4830-AA21-00FEC118F284}" type="pres">
      <dgm:prSet presAssocID="{FE48D595-133A-4776-90C7-F4C2A57AF151}" presName="node" presStyleLbl="node1" presStyleIdx="5" presStyleCnt="10" custScaleX="80336" custScaleY="81657">
        <dgm:presLayoutVars>
          <dgm:bulletEnabled val="1"/>
        </dgm:presLayoutVars>
      </dgm:prSet>
      <dgm:spPr>
        <a:prstGeom prst="rect">
          <a:avLst/>
        </a:prstGeom>
      </dgm:spPr>
    </dgm:pt>
    <dgm:pt modelId="{49B874BC-0B99-484E-8823-80EDC7A9D2A3}" type="pres">
      <dgm:prSet presAssocID="{FE48D595-133A-4776-90C7-F4C2A57AF151}" presName="spNode" presStyleCnt="0"/>
      <dgm:spPr/>
    </dgm:pt>
    <dgm:pt modelId="{F7A42D6C-7DE8-489A-8D67-137E300DDAE8}" type="pres">
      <dgm:prSet presAssocID="{263C0F99-926C-403B-97C4-3BE8DD6E58BA}" presName="sibTrans" presStyleLbl="sibTrans1D1" presStyleIdx="5" presStyleCnt="10"/>
      <dgm:spPr/>
    </dgm:pt>
    <dgm:pt modelId="{1C8294A5-9F04-4E33-A60E-B8E7319403E6}" type="pres">
      <dgm:prSet presAssocID="{362A9C0F-F11F-4268-B105-005EE43DEF54}" presName="node" presStyleLbl="node1" presStyleIdx="6" presStyleCnt="10" custScaleX="80336" custScaleY="81657">
        <dgm:presLayoutVars>
          <dgm:bulletEnabled val="1"/>
        </dgm:presLayoutVars>
      </dgm:prSet>
      <dgm:spPr>
        <a:prstGeom prst="rect">
          <a:avLst/>
        </a:prstGeom>
      </dgm:spPr>
    </dgm:pt>
    <dgm:pt modelId="{254D675E-DA13-4FE1-93C6-A646BC9007DD}" type="pres">
      <dgm:prSet presAssocID="{362A9C0F-F11F-4268-B105-005EE43DEF54}" presName="spNode" presStyleCnt="0"/>
      <dgm:spPr/>
    </dgm:pt>
    <dgm:pt modelId="{2D475742-4D9B-4204-8278-3C5AA56FD07B}" type="pres">
      <dgm:prSet presAssocID="{73F25698-1746-49C0-9648-DABDB74EC8D8}" presName="sibTrans" presStyleLbl="sibTrans1D1" presStyleIdx="6" presStyleCnt="10"/>
      <dgm:spPr/>
    </dgm:pt>
    <dgm:pt modelId="{3716EE8B-72EA-4CD0-B19A-599F713E2F8B}" type="pres">
      <dgm:prSet presAssocID="{8437F18C-D8D2-4E43-A40E-EDADD85A0473}" presName="node" presStyleLbl="node1" presStyleIdx="7" presStyleCnt="10" custScaleX="80336" custScaleY="81657">
        <dgm:presLayoutVars>
          <dgm:bulletEnabled val="1"/>
        </dgm:presLayoutVars>
      </dgm:prSet>
      <dgm:spPr>
        <a:prstGeom prst="rect">
          <a:avLst/>
        </a:prstGeom>
      </dgm:spPr>
    </dgm:pt>
    <dgm:pt modelId="{01A1F55E-21F6-40B1-8F86-44F43AA8B1A4}" type="pres">
      <dgm:prSet presAssocID="{8437F18C-D8D2-4E43-A40E-EDADD85A0473}" presName="spNode" presStyleCnt="0"/>
      <dgm:spPr/>
    </dgm:pt>
    <dgm:pt modelId="{E98DBE6F-3676-4734-B7AC-B82A0B1E1530}" type="pres">
      <dgm:prSet presAssocID="{5A2DDF57-EF58-4362-8E11-AB656D20E89D}" presName="sibTrans" presStyleLbl="sibTrans1D1" presStyleIdx="7" presStyleCnt="10"/>
      <dgm:spPr/>
    </dgm:pt>
    <dgm:pt modelId="{D45826B3-D8AC-403D-99B5-87C435FAFB34}" type="pres">
      <dgm:prSet presAssocID="{16F93960-4DAC-4E30-9838-FE3B91724CE9}" presName="node" presStyleLbl="node1" presStyleIdx="8" presStyleCnt="10" custScaleX="80336" custScaleY="81657">
        <dgm:presLayoutVars>
          <dgm:bulletEnabled val="1"/>
        </dgm:presLayoutVars>
      </dgm:prSet>
      <dgm:spPr>
        <a:prstGeom prst="rect">
          <a:avLst/>
        </a:prstGeom>
      </dgm:spPr>
    </dgm:pt>
    <dgm:pt modelId="{32665907-3E70-47A7-8F1E-AB79D7704B1F}" type="pres">
      <dgm:prSet presAssocID="{16F93960-4DAC-4E30-9838-FE3B91724CE9}" presName="spNode" presStyleCnt="0"/>
      <dgm:spPr/>
    </dgm:pt>
    <dgm:pt modelId="{568018CE-694D-484B-B5AD-8CE2C58CB284}" type="pres">
      <dgm:prSet presAssocID="{9E831857-F774-4396-AB22-B1817491ED08}" presName="sibTrans" presStyleLbl="sibTrans1D1" presStyleIdx="8" presStyleCnt="10"/>
      <dgm:spPr/>
    </dgm:pt>
    <dgm:pt modelId="{ED1F5358-6AA3-4E8F-907C-AC98865A95F7}" type="pres">
      <dgm:prSet presAssocID="{50612E42-D822-4543-9BBC-89C82AC2CD35}" presName="node" presStyleLbl="node1" presStyleIdx="9" presStyleCnt="10" custScaleX="80336" custScaleY="81657">
        <dgm:presLayoutVars>
          <dgm:bulletEnabled val="1"/>
        </dgm:presLayoutVars>
      </dgm:prSet>
      <dgm:spPr>
        <a:prstGeom prst="rect">
          <a:avLst/>
        </a:prstGeom>
      </dgm:spPr>
    </dgm:pt>
    <dgm:pt modelId="{7669DB5E-ED8E-4A3F-905F-C986512730A8}" type="pres">
      <dgm:prSet presAssocID="{50612E42-D822-4543-9BBC-89C82AC2CD35}" presName="spNode" presStyleCnt="0"/>
      <dgm:spPr/>
    </dgm:pt>
    <dgm:pt modelId="{8CA0A993-4F86-4669-8237-B5CACCF2F1FC}" type="pres">
      <dgm:prSet presAssocID="{394E309B-E402-4491-9270-105CBFA77084}" presName="sibTrans" presStyleLbl="sibTrans1D1" presStyleIdx="9" presStyleCnt="10"/>
      <dgm:spPr/>
    </dgm:pt>
  </dgm:ptLst>
  <dgm:cxnLst>
    <dgm:cxn modelId="{DF8D4E0B-915A-47AB-9444-26057DCE1CBA}" type="presOf" srcId="{EFCF48B6-DF68-4275-87BB-E47E5CEA3F16}" destId="{789D6A88-5C69-43C2-9EC5-3C9C14CD22BC}" srcOrd="0" destOrd="0" presId="urn:microsoft.com/office/officeart/2005/8/layout/cycle6"/>
    <dgm:cxn modelId="{7CF8E813-30A5-42B9-B285-0C3EA4B8269F}" type="presOf" srcId="{362A9C0F-F11F-4268-B105-005EE43DEF54}" destId="{1C8294A5-9F04-4E33-A60E-B8E7319403E6}" srcOrd="0" destOrd="0" presId="urn:microsoft.com/office/officeart/2005/8/layout/cycle6"/>
    <dgm:cxn modelId="{D3D30418-DC51-4319-AF23-02563C78E7A4}" type="presOf" srcId="{E9F883B8-7DB4-4FDD-96FE-15DCF71B2760}" destId="{F40E9FFA-BE27-435E-84C2-5C7A3D7CF608}" srcOrd="0" destOrd="0" presId="urn:microsoft.com/office/officeart/2005/8/layout/cycle6"/>
    <dgm:cxn modelId="{3EAB3918-047B-41EF-BC73-8215B377BB29}" type="presOf" srcId="{50612E42-D822-4543-9BBC-89C82AC2CD35}" destId="{ED1F5358-6AA3-4E8F-907C-AC98865A95F7}" srcOrd="0" destOrd="0" presId="urn:microsoft.com/office/officeart/2005/8/layout/cycle6"/>
    <dgm:cxn modelId="{EC78C719-9DEB-499D-869D-3CBAE5F777EC}" type="presOf" srcId="{1299ED51-E89B-4C2E-A7B2-6F903CE1E747}" destId="{FCF835F6-EDC4-448F-8D28-60DF35A75E46}" srcOrd="0" destOrd="0" presId="urn:microsoft.com/office/officeart/2005/8/layout/cycle6"/>
    <dgm:cxn modelId="{FF2BF522-CBD7-4CFB-A47C-2B319B7133F6}" srcId="{C5B2CB79-117B-408D-94D0-A59B51B362C6}" destId="{B06EB18F-36BA-4627-BA26-CCF0586C4A74}" srcOrd="0" destOrd="0" parTransId="{DED6AF0A-9A04-4ED9-872B-8212385BDBD8}" sibTransId="{F2B56AF8-7647-4FC2-8D01-40A75CFC6497}"/>
    <dgm:cxn modelId="{AA565629-FD43-4A45-A0A5-5E6840846AD0}" type="presOf" srcId="{859C5616-21F7-4624-B2DD-7224EA4E34A3}" destId="{05244729-8F86-4C6C-A4BA-22C363FD2B3A}" srcOrd="0" destOrd="0" presId="urn:microsoft.com/office/officeart/2005/8/layout/cycle6"/>
    <dgm:cxn modelId="{7AB3F130-4F9B-4D60-9012-D778D6472B9C}" type="presOf" srcId="{09D0AE77-7319-49A7-9182-8B093B287346}" destId="{89B6D37C-0F49-4AC3-B7B9-F3974B80EB77}" srcOrd="0" destOrd="0" presId="urn:microsoft.com/office/officeart/2005/8/layout/cycle6"/>
    <dgm:cxn modelId="{6558003C-25F4-4E87-A011-2C386D5CB6D1}" type="presOf" srcId="{E52FBE10-9418-4F36-AB04-2993551957DE}" destId="{C470C674-D1BF-4B55-B167-06D9E74E2994}" srcOrd="0" destOrd="0" presId="urn:microsoft.com/office/officeart/2005/8/layout/cycle6"/>
    <dgm:cxn modelId="{42F7743D-02B9-4956-B951-B113A2EB7E86}" srcId="{C5B2CB79-117B-408D-94D0-A59B51B362C6}" destId="{50612E42-D822-4543-9BBC-89C82AC2CD35}" srcOrd="9" destOrd="0" parTransId="{170BECE5-6136-422F-B01E-2EC062D75C21}" sibTransId="{394E309B-E402-4491-9270-105CBFA77084}"/>
    <dgm:cxn modelId="{8A55E85C-53E4-408E-B52F-7D6E7DD54B94}" type="presOf" srcId="{9E831857-F774-4396-AB22-B1817491ED08}" destId="{568018CE-694D-484B-B5AD-8CE2C58CB284}" srcOrd="0" destOrd="0" presId="urn:microsoft.com/office/officeart/2005/8/layout/cycle6"/>
    <dgm:cxn modelId="{C5120760-373B-464A-81AA-BDEB3511B81E}" srcId="{C5B2CB79-117B-408D-94D0-A59B51B362C6}" destId="{FE48D595-133A-4776-90C7-F4C2A57AF151}" srcOrd="5" destOrd="0" parTransId="{5AA31F27-3A08-4A87-B488-51E52AEF13C0}" sibTransId="{263C0F99-926C-403B-97C4-3BE8DD6E58BA}"/>
    <dgm:cxn modelId="{60E1E34E-111E-4AA2-BF7D-2FCEE838F6EB}" type="presOf" srcId="{16F93960-4DAC-4E30-9838-FE3B91724CE9}" destId="{D45826B3-D8AC-403D-99B5-87C435FAFB34}" srcOrd="0" destOrd="0" presId="urn:microsoft.com/office/officeart/2005/8/layout/cycle6"/>
    <dgm:cxn modelId="{FA7F1B4F-957C-408D-B09B-266C2E99D5D4}" type="presOf" srcId="{024B629F-BCDA-43BB-8753-372CAB3BE9B2}" destId="{59A46632-A5B1-4FAC-97E5-7E419B79DE82}" srcOrd="0" destOrd="0" presId="urn:microsoft.com/office/officeart/2005/8/layout/cycle6"/>
    <dgm:cxn modelId="{54892870-1144-401C-946E-02CBA6CD65AE}" type="presOf" srcId="{394E309B-E402-4491-9270-105CBFA77084}" destId="{8CA0A993-4F86-4669-8237-B5CACCF2F1FC}" srcOrd="0" destOrd="0" presId="urn:microsoft.com/office/officeart/2005/8/layout/cycle6"/>
    <dgm:cxn modelId="{E43DD879-D3E8-4A3E-A50F-E0A9DE0CDB9C}" srcId="{C5B2CB79-117B-408D-94D0-A59B51B362C6}" destId="{859C5616-21F7-4624-B2DD-7224EA4E34A3}" srcOrd="2" destOrd="0" parTransId="{726DF701-2FDD-42C1-8C26-3E7F07D9F32F}" sibTransId="{E9F883B8-7DB4-4FDD-96FE-15DCF71B2760}"/>
    <dgm:cxn modelId="{0A5CB47A-B5AE-43C5-AD50-EFE1FDC708B3}" srcId="{C5B2CB79-117B-408D-94D0-A59B51B362C6}" destId="{16F93960-4DAC-4E30-9838-FE3B91724CE9}" srcOrd="8" destOrd="0" parTransId="{C50D4BC8-6049-41B9-B09F-4B5F268C6047}" sibTransId="{9E831857-F774-4396-AB22-B1817491ED08}"/>
    <dgm:cxn modelId="{7EA2DC7D-76B6-4F1C-8862-AEEFCF26E9C5}" srcId="{C5B2CB79-117B-408D-94D0-A59B51B362C6}" destId="{E52FBE10-9418-4F36-AB04-2993551957DE}" srcOrd="1" destOrd="0" parTransId="{DBC770B1-B23C-4D93-AE28-93C9E5C7137F}" sibTransId="{1299ED51-E89B-4C2E-A7B2-6F903CE1E747}"/>
    <dgm:cxn modelId="{6E5F688C-780C-4586-9430-3C6B8E04BA41}" srcId="{C5B2CB79-117B-408D-94D0-A59B51B362C6}" destId="{24E991DC-696F-475B-9CBA-C1E680AF657F}" srcOrd="4" destOrd="0" parTransId="{12DCCC61-ED36-4B7B-A7F3-30F1FF8B2E87}" sibTransId="{024B629F-BCDA-43BB-8753-372CAB3BE9B2}"/>
    <dgm:cxn modelId="{F63D468F-BB4A-4229-946B-CFB61ECE0BA4}" srcId="{C5B2CB79-117B-408D-94D0-A59B51B362C6}" destId="{362A9C0F-F11F-4268-B105-005EE43DEF54}" srcOrd="6" destOrd="0" parTransId="{DD29DA9C-B78A-4F11-8162-977F5296F5D4}" sibTransId="{73F25698-1746-49C0-9648-DABDB74EC8D8}"/>
    <dgm:cxn modelId="{5C5F0F95-DD0F-485C-9A05-CC13FC1E5252}" type="presOf" srcId="{5A2DDF57-EF58-4362-8E11-AB656D20E89D}" destId="{E98DBE6F-3676-4734-B7AC-B82A0B1E1530}" srcOrd="0" destOrd="0" presId="urn:microsoft.com/office/officeart/2005/8/layout/cycle6"/>
    <dgm:cxn modelId="{2CD926A4-24F5-4852-BACB-ED850DBF53E5}" type="presOf" srcId="{24E991DC-696F-475B-9CBA-C1E680AF657F}" destId="{9A97C6F1-A71B-472A-B695-6E974962BB31}" srcOrd="0" destOrd="0" presId="urn:microsoft.com/office/officeart/2005/8/layout/cycle6"/>
    <dgm:cxn modelId="{30FB60A5-804B-4289-BC34-432D49A83720}" type="presOf" srcId="{FE48D595-133A-4776-90C7-F4C2A57AF151}" destId="{F6179664-DB6D-4830-AA21-00FEC118F284}" srcOrd="0" destOrd="0" presId="urn:microsoft.com/office/officeart/2005/8/layout/cycle6"/>
    <dgm:cxn modelId="{652BA7B5-252C-4588-89EE-CECA3AED4417}" type="presOf" srcId="{8437F18C-D8D2-4E43-A40E-EDADD85A0473}" destId="{3716EE8B-72EA-4CD0-B19A-599F713E2F8B}" srcOrd="0" destOrd="0" presId="urn:microsoft.com/office/officeart/2005/8/layout/cycle6"/>
    <dgm:cxn modelId="{372891C4-B9F0-461B-AEED-7B8502EE4347}" type="presOf" srcId="{B06EB18F-36BA-4627-BA26-CCF0586C4A74}" destId="{8FC8B6E9-55E2-40DF-AB66-7C7733402D9C}" srcOrd="0" destOrd="0" presId="urn:microsoft.com/office/officeart/2005/8/layout/cycle6"/>
    <dgm:cxn modelId="{AF910DC7-A6C1-49A4-A937-D76EDE379264}" srcId="{C5B2CB79-117B-408D-94D0-A59B51B362C6}" destId="{09D0AE77-7319-49A7-9182-8B093B287346}" srcOrd="3" destOrd="0" parTransId="{A2D8829C-FBDB-4477-AEAB-30E91219B526}" sibTransId="{EFCF48B6-DF68-4275-87BB-E47E5CEA3F16}"/>
    <dgm:cxn modelId="{35C625CF-DF1C-45CE-95FE-9C0F26A4B07E}" type="presOf" srcId="{263C0F99-926C-403B-97C4-3BE8DD6E58BA}" destId="{F7A42D6C-7DE8-489A-8D67-137E300DDAE8}" srcOrd="0" destOrd="0" presId="urn:microsoft.com/office/officeart/2005/8/layout/cycle6"/>
    <dgm:cxn modelId="{612179EA-B698-43FE-863A-A0D90D7C999C}" type="presOf" srcId="{73F25698-1746-49C0-9648-DABDB74EC8D8}" destId="{2D475742-4D9B-4204-8278-3C5AA56FD07B}" srcOrd="0" destOrd="0" presId="urn:microsoft.com/office/officeart/2005/8/layout/cycle6"/>
    <dgm:cxn modelId="{B6EDA1F3-B7B1-4C08-AED5-BC675538EAD7}" type="presOf" srcId="{F2B56AF8-7647-4FC2-8D01-40A75CFC6497}" destId="{18048E85-3ADF-4B79-9624-D064E6DCA554}" srcOrd="0" destOrd="0" presId="urn:microsoft.com/office/officeart/2005/8/layout/cycle6"/>
    <dgm:cxn modelId="{91A7FCF4-10D7-4163-AF21-C4F30E0EB346}" srcId="{C5B2CB79-117B-408D-94D0-A59B51B362C6}" destId="{8437F18C-D8D2-4E43-A40E-EDADD85A0473}" srcOrd="7" destOrd="0" parTransId="{0BE7FB49-AFD4-4284-9F25-2F3CD887B30B}" sibTransId="{5A2DDF57-EF58-4362-8E11-AB656D20E89D}"/>
    <dgm:cxn modelId="{FDF12BF8-459F-4400-91C0-6812FEBE49B2}" type="presOf" srcId="{C5B2CB79-117B-408D-94D0-A59B51B362C6}" destId="{DB950FCD-54F6-461A-AD90-CE835C287DEF}" srcOrd="0" destOrd="0" presId="urn:microsoft.com/office/officeart/2005/8/layout/cycle6"/>
    <dgm:cxn modelId="{1F0EC6B7-063A-47CB-9732-47574BD593AD}" type="presParOf" srcId="{DB950FCD-54F6-461A-AD90-CE835C287DEF}" destId="{8FC8B6E9-55E2-40DF-AB66-7C7733402D9C}" srcOrd="0" destOrd="0" presId="urn:microsoft.com/office/officeart/2005/8/layout/cycle6"/>
    <dgm:cxn modelId="{C3267F42-C07D-46FD-A370-7D6D057ADAAA}" type="presParOf" srcId="{DB950FCD-54F6-461A-AD90-CE835C287DEF}" destId="{C32DDB4B-7C00-4B9F-BEAC-3F9650451B2F}" srcOrd="1" destOrd="0" presId="urn:microsoft.com/office/officeart/2005/8/layout/cycle6"/>
    <dgm:cxn modelId="{980C0015-6454-4F5C-BAF3-1C73D2A173A4}" type="presParOf" srcId="{DB950FCD-54F6-461A-AD90-CE835C287DEF}" destId="{18048E85-3ADF-4B79-9624-D064E6DCA554}" srcOrd="2" destOrd="0" presId="urn:microsoft.com/office/officeart/2005/8/layout/cycle6"/>
    <dgm:cxn modelId="{66384F91-31C2-45D6-BE97-0C84813D2776}" type="presParOf" srcId="{DB950FCD-54F6-461A-AD90-CE835C287DEF}" destId="{C470C674-D1BF-4B55-B167-06D9E74E2994}" srcOrd="3" destOrd="0" presId="urn:microsoft.com/office/officeart/2005/8/layout/cycle6"/>
    <dgm:cxn modelId="{BD79AF97-B0B4-4F52-9AEC-FAFCAD1A4D88}" type="presParOf" srcId="{DB950FCD-54F6-461A-AD90-CE835C287DEF}" destId="{6A64FDBF-489D-4C1F-8AAF-5DD1562EDC2B}" srcOrd="4" destOrd="0" presId="urn:microsoft.com/office/officeart/2005/8/layout/cycle6"/>
    <dgm:cxn modelId="{72EFE55B-9377-4792-9FAC-65DDBAFAA5D1}" type="presParOf" srcId="{DB950FCD-54F6-461A-AD90-CE835C287DEF}" destId="{FCF835F6-EDC4-448F-8D28-60DF35A75E46}" srcOrd="5" destOrd="0" presId="urn:microsoft.com/office/officeart/2005/8/layout/cycle6"/>
    <dgm:cxn modelId="{3883378D-91EB-4100-B46E-041C38E40CC2}" type="presParOf" srcId="{DB950FCD-54F6-461A-AD90-CE835C287DEF}" destId="{05244729-8F86-4C6C-A4BA-22C363FD2B3A}" srcOrd="6" destOrd="0" presId="urn:microsoft.com/office/officeart/2005/8/layout/cycle6"/>
    <dgm:cxn modelId="{4D2D3BB3-F55B-4362-BB7E-050A6582DEEE}" type="presParOf" srcId="{DB950FCD-54F6-461A-AD90-CE835C287DEF}" destId="{46875B9A-83A9-4B17-8AE9-94B1CF3CF4CF}" srcOrd="7" destOrd="0" presId="urn:microsoft.com/office/officeart/2005/8/layout/cycle6"/>
    <dgm:cxn modelId="{B8D4F1A2-FBA9-43C7-B7B5-9C79BCB2E1AA}" type="presParOf" srcId="{DB950FCD-54F6-461A-AD90-CE835C287DEF}" destId="{F40E9FFA-BE27-435E-84C2-5C7A3D7CF608}" srcOrd="8" destOrd="0" presId="urn:microsoft.com/office/officeart/2005/8/layout/cycle6"/>
    <dgm:cxn modelId="{E53A4130-0222-4968-B938-89D474700E69}" type="presParOf" srcId="{DB950FCD-54F6-461A-AD90-CE835C287DEF}" destId="{89B6D37C-0F49-4AC3-B7B9-F3974B80EB77}" srcOrd="9" destOrd="0" presId="urn:microsoft.com/office/officeart/2005/8/layout/cycle6"/>
    <dgm:cxn modelId="{75E5C3F9-CC03-43CC-B299-AD6BE86967EE}" type="presParOf" srcId="{DB950FCD-54F6-461A-AD90-CE835C287DEF}" destId="{983771CE-4C0B-4B16-9E37-32FD40333DA9}" srcOrd="10" destOrd="0" presId="urn:microsoft.com/office/officeart/2005/8/layout/cycle6"/>
    <dgm:cxn modelId="{BC999555-C993-4DA1-B568-A241CF3FEF76}" type="presParOf" srcId="{DB950FCD-54F6-461A-AD90-CE835C287DEF}" destId="{789D6A88-5C69-43C2-9EC5-3C9C14CD22BC}" srcOrd="11" destOrd="0" presId="urn:microsoft.com/office/officeart/2005/8/layout/cycle6"/>
    <dgm:cxn modelId="{D570AFD4-D7F5-4E92-B24F-234587563758}" type="presParOf" srcId="{DB950FCD-54F6-461A-AD90-CE835C287DEF}" destId="{9A97C6F1-A71B-472A-B695-6E974962BB31}" srcOrd="12" destOrd="0" presId="urn:microsoft.com/office/officeart/2005/8/layout/cycle6"/>
    <dgm:cxn modelId="{58F60A44-DFFF-4780-8810-4E96AA190706}" type="presParOf" srcId="{DB950FCD-54F6-461A-AD90-CE835C287DEF}" destId="{C5210565-EC9E-4164-B2DD-9F165E6D32B0}" srcOrd="13" destOrd="0" presId="urn:microsoft.com/office/officeart/2005/8/layout/cycle6"/>
    <dgm:cxn modelId="{7E559B60-8A63-4393-9DD7-B9C43F026DEA}" type="presParOf" srcId="{DB950FCD-54F6-461A-AD90-CE835C287DEF}" destId="{59A46632-A5B1-4FAC-97E5-7E419B79DE82}" srcOrd="14" destOrd="0" presId="urn:microsoft.com/office/officeart/2005/8/layout/cycle6"/>
    <dgm:cxn modelId="{FF321B36-D884-488D-AA23-ABAF6D109419}" type="presParOf" srcId="{DB950FCD-54F6-461A-AD90-CE835C287DEF}" destId="{F6179664-DB6D-4830-AA21-00FEC118F284}" srcOrd="15" destOrd="0" presId="urn:microsoft.com/office/officeart/2005/8/layout/cycle6"/>
    <dgm:cxn modelId="{B59C4619-DB69-4919-AFF9-0ECD101E00A1}" type="presParOf" srcId="{DB950FCD-54F6-461A-AD90-CE835C287DEF}" destId="{49B874BC-0B99-484E-8823-80EDC7A9D2A3}" srcOrd="16" destOrd="0" presId="urn:microsoft.com/office/officeart/2005/8/layout/cycle6"/>
    <dgm:cxn modelId="{2EF3EA51-B125-4F20-BBED-7BB201B65BF5}" type="presParOf" srcId="{DB950FCD-54F6-461A-AD90-CE835C287DEF}" destId="{F7A42D6C-7DE8-489A-8D67-137E300DDAE8}" srcOrd="17" destOrd="0" presId="urn:microsoft.com/office/officeart/2005/8/layout/cycle6"/>
    <dgm:cxn modelId="{205EFA8B-A5A0-4422-BBB7-394FBCCD7AAF}" type="presParOf" srcId="{DB950FCD-54F6-461A-AD90-CE835C287DEF}" destId="{1C8294A5-9F04-4E33-A60E-B8E7319403E6}" srcOrd="18" destOrd="0" presId="urn:microsoft.com/office/officeart/2005/8/layout/cycle6"/>
    <dgm:cxn modelId="{DFF8939C-18E0-4A24-978A-061B0E2823CC}" type="presParOf" srcId="{DB950FCD-54F6-461A-AD90-CE835C287DEF}" destId="{254D675E-DA13-4FE1-93C6-A646BC9007DD}" srcOrd="19" destOrd="0" presId="urn:microsoft.com/office/officeart/2005/8/layout/cycle6"/>
    <dgm:cxn modelId="{D0691287-5339-46DD-852C-E932DDF7FB79}" type="presParOf" srcId="{DB950FCD-54F6-461A-AD90-CE835C287DEF}" destId="{2D475742-4D9B-4204-8278-3C5AA56FD07B}" srcOrd="20" destOrd="0" presId="urn:microsoft.com/office/officeart/2005/8/layout/cycle6"/>
    <dgm:cxn modelId="{D3A2C9FF-FB72-4A74-BA8D-694C53EF6BC7}" type="presParOf" srcId="{DB950FCD-54F6-461A-AD90-CE835C287DEF}" destId="{3716EE8B-72EA-4CD0-B19A-599F713E2F8B}" srcOrd="21" destOrd="0" presId="urn:microsoft.com/office/officeart/2005/8/layout/cycle6"/>
    <dgm:cxn modelId="{96426C87-60E1-4003-ACB0-512340E0093D}" type="presParOf" srcId="{DB950FCD-54F6-461A-AD90-CE835C287DEF}" destId="{01A1F55E-21F6-40B1-8F86-44F43AA8B1A4}" srcOrd="22" destOrd="0" presId="urn:microsoft.com/office/officeart/2005/8/layout/cycle6"/>
    <dgm:cxn modelId="{41C51F74-99F2-4D0A-9998-DF7280D16633}" type="presParOf" srcId="{DB950FCD-54F6-461A-AD90-CE835C287DEF}" destId="{E98DBE6F-3676-4734-B7AC-B82A0B1E1530}" srcOrd="23" destOrd="0" presId="urn:microsoft.com/office/officeart/2005/8/layout/cycle6"/>
    <dgm:cxn modelId="{FAA79CB3-BF0E-417D-8212-E3211624E575}" type="presParOf" srcId="{DB950FCD-54F6-461A-AD90-CE835C287DEF}" destId="{D45826B3-D8AC-403D-99B5-87C435FAFB34}" srcOrd="24" destOrd="0" presId="urn:microsoft.com/office/officeart/2005/8/layout/cycle6"/>
    <dgm:cxn modelId="{128DCBB0-B37D-480D-A0B8-89424E98A81A}" type="presParOf" srcId="{DB950FCD-54F6-461A-AD90-CE835C287DEF}" destId="{32665907-3E70-47A7-8F1E-AB79D7704B1F}" srcOrd="25" destOrd="0" presId="urn:microsoft.com/office/officeart/2005/8/layout/cycle6"/>
    <dgm:cxn modelId="{FAD1466E-A782-481C-9247-28E8C76B4A00}" type="presParOf" srcId="{DB950FCD-54F6-461A-AD90-CE835C287DEF}" destId="{568018CE-694D-484B-B5AD-8CE2C58CB284}" srcOrd="26" destOrd="0" presId="urn:microsoft.com/office/officeart/2005/8/layout/cycle6"/>
    <dgm:cxn modelId="{12786EEC-24F9-47D8-8291-E33A971402CA}" type="presParOf" srcId="{DB950FCD-54F6-461A-AD90-CE835C287DEF}" destId="{ED1F5358-6AA3-4E8F-907C-AC98865A95F7}" srcOrd="27" destOrd="0" presId="urn:microsoft.com/office/officeart/2005/8/layout/cycle6"/>
    <dgm:cxn modelId="{A34EE795-3507-432B-AF0E-560BADF02905}" type="presParOf" srcId="{DB950FCD-54F6-461A-AD90-CE835C287DEF}" destId="{7669DB5E-ED8E-4A3F-905F-C986512730A8}" srcOrd="28" destOrd="0" presId="urn:microsoft.com/office/officeart/2005/8/layout/cycle6"/>
    <dgm:cxn modelId="{CBD8F5F3-CB6E-4FCA-B185-2D7152ECC403}" type="presParOf" srcId="{DB950FCD-54F6-461A-AD90-CE835C287DEF}" destId="{8CA0A993-4F86-4669-8237-B5CACCF2F1FC}" srcOrd="29" destOrd="0" presId="urn:microsoft.com/office/officeart/2005/8/layout/cycle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0EB03F-8FA0-4E90-9BE1-2D45C7DE989F}" type="doc">
      <dgm:prSet loTypeId="urn:microsoft.com/office/officeart/2005/8/layout/pyramid3" loCatId="pyramid" qsTypeId="urn:microsoft.com/office/officeart/2005/8/quickstyle/simple1" qsCatId="simple" csTypeId="urn:microsoft.com/office/officeart/2005/8/colors/accent1_2" csCatId="accent1" phldr="1"/>
      <dgm:spPr/>
    </dgm:pt>
    <dgm:pt modelId="{B95B3175-2182-454E-9487-5905782C0C67}">
      <dgm:prSet phldrT="[Text]" custT="1"/>
      <dgm:spPr>
        <a:noFill/>
        <a:ln>
          <a:solidFill>
            <a:schemeClr val="accent1"/>
          </a:solidFill>
        </a:ln>
      </dgm:spPr>
      <dgm:t>
        <a:bodyPr/>
        <a:lstStyle/>
        <a:p>
          <a:pPr eaLnBrk="1"/>
          <a:r>
            <a:rPr lang="zh-CN" altLang="en-US" sz="1000" b="0" dirty="0">
              <a:latin typeface="+mn-lt"/>
              <a:ea typeface="+mn-ea"/>
            </a:rPr>
            <a:t>要点</a:t>
          </a:r>
          <a:r>
            <a:rPr lang="en-US" altLang="zh-CN" sz="1000" b="0" dirty="0">
              <a:latin typeface="+mn-lt"/>
              <a:ea typeface="+mn-ea"/>
            </a:rPr>
            <a:t>1</a:t>
          </a:r>
          <a:endParaRPr lang="en-US" sz="1000" b="0" dirty="0">
            <a:latin typeface="+mn-lt"/>
            <a:ea typeface="+mn-ea"/>
          </a:endParaRPr>
        </a:p>
      </dgm:t>
    </dgm:pt>
    <dgm:pt modelId="{CD3908E7-50A1-4E1B-B00D-AAF0CE54647F}" cxnId="{BB546E43-910B-4144-ACCD-921B35FCF46F}" type="parTrans">
      <dgm:prSet/>
      <dgm:spPr/>
      <dgm:t>
        <a:bodyPr/>
        <a:lstStyle/>
        <a:p>
          <a:endParaRPr lang="en-US"/>
        </a:p>
      </dgm:t>
    </dgm:pt>
    <dgm:pt modelId="{EA8F6248-7046-42FF-BE56-F6BFDFD25B7A}" cxnId="{BB546E43-910B-4144-ACCD-921B35FCF46F}" type="sibTrans">
      <dgm:prSet/>
      <dgm:spPr/>
      <dgm:t>
        <a:bodyPr/>
        <a:lstStyle/>
        <a:p>
          <a:endParaRPr lang="en-US"/>
        </a:p>
      </dgm:t>
    </dgm:pt>
    <dgm:pt modelId="{8F1FC1A6-A5E7-4EB1-80C7-938965480C4D}">
      <dgm:prSet phldrT="[Text]" custT="1"/>
      <dgm:spPr>
        <a:noFill/>
        <a:ln>
          <a:solidFill>
            <a:srgbClr val="0046FF"/>
          </a:solidFill>
        </a:ln>
      </dgm:spPr>
      <dgm:t>
        <a:bodyPr/>
        <a:lstStyle/>
        <a:p>
          <a:pPr eaLnBrk="1"/>
          <a:r>
            <a:rPr lang="zh-CN" altLang="en-US" sz="1000" b="0" dirty="0">
              <a:latin typeface="+mn-lt"/>
              <a:ea typeface="+mn-ea"/>
            </a:rPr>
            <a:t>要点</a:t>
          </a:r>
          <a:r>
            <a:rPr lang="en-US" altLang="zh-CN" sz="1000" b="0" dirty="0">
              <a:latin typeface="+mn-lt"/>
              <a:ea typeface="+mn-ea"/>
            </a:rPr>
            <a:t>2</a:t>
          </a:r>
          <a:endParaRPr lang="en-US" sz="1000" b="0" dirty="0">
            <a:latin typeface="+mn-lt"/>
            <a:ea typeface="+mn-ea"/>
          </a:endParaRPr>
        </a:p>
      </dgm:t>
    </dgm:pt>
    <dgm:pt modelId="{5E1560A8-98AD-4C47-8146-90751A3325FF}" cxnId="{80819DFC-EF7B-4005-B1DC-F4762AE5205B}" type="parTrans">
      <dgm:prSet/>
      <dgm:spPr/>
      <dgm:t>
        <a:bodyPr/>
        <a:lstStyle/>
        <a:p>
          <a:endParaRPr lang="en-US"/>
        </a:p>
      </dgm:t>
    </dgm:pt>
    <dgm:pt modelId="{2D463E74-5C24-427C-B36F-E7F3C9C61C3D}" cxnId="{80819DFC-EF7B-4005-B1DC-F4762AE5205B}" type="sibTrans">
      <dgm:prSet/>
      <dgm:spPr/>
      <dgm:t>
        <a:bodyPr/>
        <a:lstStyle/>
        <a:p>
          <a:endParaRPr lang="en-US"/>
        </a:p>
      </dgm:t>
    </dgm:pt>
    <dgm:pt modelId="{3798679C-1BC8-4E12-AED8-E9D06208829F}">
      <dgm:prSet phldrT="[Text]" custT="1"/>
      <dgm:spPr>
        <a:noFill/>
        <a:ln>
          <a:solidFill>
            <a:srgbClr val="5FF9FF"/>
          </a:solidFill>
        </a:ln>
      </dgm:spPr>
      <dgm:t>
        <a:bodyPr/>
        <a:lstStyle/>
        <a:p>
          <a:pPr eaLnBrk="1"/>
          <a:r>
            <a:rPr lang="zh-CN" altLang="en-US" sz="1000" b="0" dirty="0">
              <a:latin typeface="+mn-lt"/>
              <a:ea typeface="+mn-ea"/>
            </a:rPr>
            <a:t>要点</a:t>
          </a:r>
          <a:r>
            <a:rPr lang="en-US" altLang="zh-CN" sz="1000" b="0" dirty="0">
              <a:latin typeface="+mn-lt"/>
              <a:ea typeface="+mn-ea"/>
            </a:rPr>
            <a:t>4</a:t>
          </a:r>
          <a:endParaRPr lang="en-US" sz="1000" b="0" dirty="0">
            <a:latin typeface="+mn-lt"/>
            <a:ea typeface="+mn-ea"/>
          </a:endParaRPr>
        </a:p>
      </dgm:t>
    </dgm:pt>
    <dgm:pt modelId="{05ABD5E0-3DF3-4D01-91B0-C08983A7C95B}" cxnId="{9F58BA81-DC89-47A1-A9CE-01A22FD81EE6}" type="parTrans">
      <dgm:prSet/>
      <dgm:spPr/>
      <dgm:t>
        <a:bodyPr/>
        <a:lstStyle/>
        <a:p>
          <a:endParaRPr lang="en-US"/>
        </a:p>
      </dgm:t>
    </dgm:pt>
    <dgm:pt modelId="{C7B31025-EF79-4D00-939C-9B25459E57E6}" cxnId="{9F58BA81-DC89-47A1-A9CE-01A22FD81EE6}" type="sibTrans">
      <dgm:prSet/>
      <dgm:spPr/>
      <dgm:t>
        <a:bodyPr/>
        <a:lstStyle/>
        <a:p>
          <a:endParaRPr lang="en-US"/>
        </a:p>
      </dgm:t>
    </dgm:pt>
    <dgm:pt modelId="{5FCF44FC-6390-41AB-BF06-1E8249C9310D}">
      <dgm:prSet phldrT="[Text]" custT="1"/>
      <dgm:spPr>
        <a:noFill/>
        <a:ln>
          <a:solidFill>
            <a:schemeClr val="accent2"/>
          </a:solidFill>
        </a:ln>
      </dgm:spPr>
      <dgm:t>
        <a:bodyPr/>
        <a:lstStyle/>
        <a:p>
          <a:pPr eaLnBrk="1"/>
          <a:r>
            <a:rPr lang="zh-CN" altLang="en-US" sz="1000" b="0" dirty="0">
              <a:latin typeface="+mn-lt"/>
              <a:ea typeface="+mn-ea"/>
            </a:rPr>
            <a:t>要点</a:t>
          </a:r>
          <a:r>
            <a:rPr lang="en-US" altLang="zh-CN" sz="1000" b="0" dirty="0">
              <a:latin typeface="+mn-lt"/>
              <a:ea typeface="+mn-ea"/>
            </a:rPr>
            <a:t>3</a:t>
          </a:r>
          <a:endParaRPr lang="en-US" sz="1000" b="0" dirty="0">
            <a:latin typeface="+mn-lt"/>
            <a:ea typeface="+mn-ea"/>
          </a:endParaRPr>
        </a:p>
      </dgm:t>
    </dgm:pt>
    <dgm:pt modelId="{075A0E31-AB5F-4440-9B46-6B78064521D1}" cxnId="{16C41F0D-DC36-46ED-BD5F-D0CAC081B737}" type="parTrans">
      <dgm:prSet/>
      <dgm:spPr/>
      <dgm:t>
        <a:bodyPr/>
        <a:lstStyle/>
        <a:p>
          <a:endParaRPr lang="en-US"/>
        </a:p>
      </dgm:t>
    </dgm:pt>
    <dgm:pt modelId="{CD9506AA-E7BC-4E68-98ED-FE2D441AB4CF}" cxnId="{16C41F0D-DC36-46ED-BD5F-D0CAC081B737}" type="sibTrans">
      <dgm:prSet/>
      <dgm:spPr/>
      <dgm:t>
        <a:bodyPr/>
        <a:lstStyle/>
        <a:p>
          <a:endParaRPr lang="en-US"/>
        </a:p>
      </dgm:t>
    </dgm:pt>
    <dgm:pt modelId="{CADA9108-DA68-48B1-90C4-B4E06F26B27C}">
      <dgm:prSet phldrT="[Text]" custT="1"/>
      <dgm:spPr>
        <a:solidFill>
          <a:schemeClr val="accent1">
            <a:alpha val="99000"/>
          </a:schemeClr>
        </a:solidFill>
        <a:ln>
          <a:solidFill>
            <a:schemeClr val="accent1"/>
          </a:solidFill>
        </a:ln>
      </dgm:spPr>
      <dgm:t>
        <a:bodyPr/>
        <a:lstStyle/>
        <a:p>
          <a:pPr eaLnBrk="1"/>
          <a:r>
            <a:rPr lang="zh-CN" altLang="en-US" sz="1000" b="0" dirty="0">
              <a:solidFill>
                <a:schemeClr val="bg2"/>
              </a:solidFill>
              <a:latin typeface="+mn-lt"/>
              <a:ea typeface="+mn-ea"/>
            </a:rPr>
            <a:t>要点</a:t>
          </a:r>
          <a:r>
            <a:rPr lang="en-US" altLang="zh-CN" sz="1000" b="0" dirty="0">
              <a:solidFill>
                <a:schemeClr val="bg2"/>
              </a:solidFill>
              <a:latin typeface="+mn-lt"/>
              <a:ea typeface="+mn-ea"/>
            </a:rPr>
            <a:t>5</a:t>
          </a:r>
          <a:endParaRPr lang="en-US" sz="1000" b="0" dirty="0">
            <a:solidFill>
              <a:schemeClr val="bg2"/>
            </a:solidFill>
            <a:latin typeface="+mn-lt"/>
            <a:ea typeface="+mn-ea"/>
          </a:endParaRPr>
        </a:p>
      </dgm:t>
    </dgm:pt>
    <dgm:pt modelId="{378975AA-3AF8-492B-80CD-BB3BFC4C1D2E}" cxnId="{6114ABF9-31D3-4F45-9050-8C02FD1227C2}" type="parTrans">
      <dgm:prSet/>
      <dgm:spPr/>
      <dgm:t>
        <a:bodyPr/>
        <a:lstStyle/>
        <a:p>
          <a:endParaRPr lang="en-US"/>
        </a:p>
      </dgm:t>
    </dgm:pt>
    <dgm:pt modelId="{3F23220B-A438-4DCA-9124-09BB7B961F38}" cxnId="{6114ABF9-31D3-4F45-9050-8C02FD1227C2}" type="sibTrans">
      <dgm:prSet/>
      <dgm:spPr/>
      <dgm:t>
        <a:bodyPr/>
        <a:lstStyle/>
        <a:p>
          <a:endParaRPr lang="en-US"/>
        </a:p>
      </dgm:t>
    </dgm:pt>
    <dgm:pt modelId="{F3B09A13-62A7-4537-85D8-9C8BEE7E6518}" type="pres">
      <dgm:prSet presAssocID="{AF0EB03F-8FA0-4E90-9BE1-2D45C7DE989F}" presName="Name0" presStyleCnt="0">
        <dgm:presLayoutVars>
          <dgm:dir/>
          <dgm:animLvl val="lvl"/>
          <dgm:resizeHandles val="exact"/>
        </dgm:presLayoutVars>
      </dgm:prSet>
      <dgm:spPr/>
    </dgm:pt>
    <dgm:pt modelId="{1689C374-97C1-4BAB-8B10-A7C377411ACA}" type="pres">
      <dgm:prSet presAssocID="{B95B3175-2182-454E-9487-5905782C0C67}" presName="Name8" presStyleCnt="0"/>
      <dgm:spPr/>
    </dgm:pt>
    <dgm:pt modelId="{A333A9C2-D660-4D88-A0D2-68E68F92BDA3}" type="pres">
      <dgm:prSet presAssocID="{B95B3175-2182-454E-9487-5905782C0C67}" presName="level" presStyleLbl="node1" presStyleIdx="0" presStyleCnt="5">
        <dgm:presLayoutVars>
          <dgm:chMax val="1"/>
          <dgm:bulletEnabled val="1"/>
        </dgm:presLayoutVars>
      </dgm:prSet>
      <dgm:spPr/>
    </dgm:pt>
    <dgm:pt modelId="{3CCB7EAD-7E35-4EF7-BCD0-A28F2A92D5E4}" type="pres">
      <dgm:prSet presAssocID="{B95B3175-2182-454E-9487-5905782C0C67}" presName="levelTx" presStyleLbl="revTx" presStyleIdx="0" presStyleCnt="0">
        <dgm:presLayoutVars>
          <dgm:chMax val="1"/>
          <dgm:bulletEnabled val="1"/>
        </dgm:presLayoutVars>
      </dgm:prSet>
      <dgm:spPr/>
    </dgm:pt>
    <dgm:pt modelId="{C4820C20-9D36-4612-902F-CEABC1D4F7C8}" type="pres">
      <dgm:prSet presAssocID="{8F1FC1A6-A5E7-4EB1-80C7-938965480C4D}" presName="Name8" presStyleCnt="0"/>
      <dgm:spPr/>
    </dgm:pt>
    <dgm:pt modelId="{E64D5911-C055-4780-A124-2EC964666F62}" type="pres">
      <dgm:prSet presAssocID="{8F1FC1A6-A5E7-4EB1-80C7-938965480C4D}" presName="level" presStyleLbl="node1" presStyleIdx="1" presStyleCnt="5">
        <dgm:presLayoutVars>
          <dgm:chMax val="1"/>
          <dgm:bulletEnabled val="1"/>
        </dgm:presLayoutVars>
      </dgm:prSet>
      <dgm:spPr/>
    </dgm:pt>
    <dgm:pt modelId="{C039D620-023E-4999-85F6-B119C0295137}" type="pres">
      <dgm:prSet presAssocID="{8F1FC1A6-A5E7-4EB1-80C7-938965480C4D}" presName="levelTx" presStyleLbl="revTx" presStyleIdx="0" presStyleCnt="0">
        <dgm:presLayoutVars>
          <dgm:chMax val="1"/>
          <dgm:bulletEnabled val="1"/>
        </dgm:presLayoutVars>
      </dgm:prSet>
      <dgm:spPr/>
    </dgm:pt>
    <dgm:pt modelId="{DBCF184D-3953-4569-87C9-00E27B33A1D0}" type="pres">
      <dgm:prSet presAssocID="{5FCF44FC-6390-41AB-BF06-1E8249C9310D}" presName="Name8" presStyleCnt="0"/>
      <dgm:spPr/>
    </dgm:pt>
    <dgm:pt modelId="{53077FF9-6876-4110-9E03-B974EE4A6039}" type="pres">
      <dgm:prSet presAssocID="{5FCF44FC-6390-41AB-BF06-1E8249C9310D}" presName="level" presStyleLbl="node1" presStyleIdx="2" presStyleCnt="5">
        <dgm:presLayoutVars>
          <dgm:chMax val="1"/>
          <dgm:bulletEnabled val="1"/>
        </dgm:presLayoutVars>
      </dgm:prSet>
      <dgm:spPr/>
    </dgm:pt>
    <dgm:pt modelId="{6D3B77B9-4421-4F12-9895-11C2673D6002}" type="pres">
      <dgm:prSet presAssocID="{5FCF44FC-6390-41AB-BF06-1E8249C9310D}" presName="levelTx" presStyleLbl="revTx" presStyleIdx="0" presStyleCnt="0">
        <dgm:presLayoutVars>
          <dgm:chMax val="1"/>
          <dgm:bulletEnabled val="1"/>
        </dgm:presLayoutVars>
      </dgm:prSet>
      <dgm:spPr/>
    </dgm:pt>
    <dgm:pt modelId="{4841C6BA-9B52-488C-A8E0-25C0EC86565B}" type="pres">
      <dgm:prSet presAssocID="{3798679C-1BC8-4E12-AED8-E9D06208829F}" presName="Name8" presStyleCnt="0"/>
      <dgm:spPr/>
    </dgm:pt>
    <dgm:pt modelId="{217FE5F7-91D7-4C51-A51D-306650A6C51F}" type="pres">
      <dgm:prSet presAssocID="{3798679C-1BC8-4E12-AED8-E9D06208829F}" presName="level" presStyleLbl="node1" presStyleIdx="3" presStyleCnt="5">
        <dgm:presLayoutVars>
          <dgm:chMax val="1"/>
          <dgm:bulletEnabled val="1"/>
        </dgm:presLayoutVars>
      </dgm:prSet>
      <dgm:spPr/>
    </dgm:pt>
    <dgm:pt modelId="{06EFB117-B174-42A0-B7C1-4051C5EF85E3}" type="pres">
      <dgm:prSet presAssocID="{3798679C-1BC8-4E12-AED8-E9D06208829F}" presName="levelTx" presStyleLbl="revTx" presStyleIdx="0" presStyleCnt="0">
        <dgm:presLayoutVars>
          <dgm:chMax val="1"/>
          <dgm:bulletEnabled val="1"/>
        </dgm:presLayoutVars>
      </dgm:prSet>
      <dgm:spPr/>
    </dgm:pt>
    <dgm:pt modelId="{8A31C065-5418-42C5-963A-1576AB5B7ECF}" type="pres">
      <dgm:prSet presAssocID="{CADA9108-DA68-48B1-90C4-B4E06F26B27C}" presName="Name8" presStyleCnt="0"/>
      <dgm:spPr/>
    </dgm:pt>
    <dgm:pt modelId="{80DACBE6-9C5D-4BE8-91C0-8925F0F2E228}" type="pres">
      <dgm:prSet presAssocID="{CADA9108-DA68-48B1-90C4-B4E06F26B27C}" presName="level" presStyleLbl="node1" presStyleIdx="4" presStyleCnt="5">
        <dgm:presLayoutVars>
          <dgm:chMax val="1"/>
          <dgm:bulletEnabled val="1"/>
        </dgm:presLayoutVars>
      </dgm:prSet>
      <dgm:spPr/>
    </dgm:pt>
    <dgm:pt modelId="{A4E72D31-7A2E-4CA5-92D5-2AB01DE0B716}" type="pres">
      <dgm:prSet presAssocID="{CADA9108-DA68-48B1-90C4-B4E06F26B27C}" presName="levelTx" presStyleLbl="revTx" presStyleIdx="0" presStyleCnt="0">
        <dgm:presLayoutVars>
          <dgm:chMax val="1"/>
          <dgm:bulletEnabled val="1"/>
        </dgm:presLayoutVars>
      </dgm:prSet>
      <dgm:spPr/>
    </dgm:pt>
  </dgm:ptLst>
  <dgm:cxnLst>
    <dgm:cxn modelId="{5223CF08-81F1-4F2F-A9A9-9D2E3BAD5856}" type="presOf" srcId="{CADA9108-DA68-48B1-90C4-B4E06F26B27C}" destId="{80DACBE6-9C5D-4BE8-91C0-8925F0F2E228}" srcOrd="0" destOrd="0" presId="urn:microsoft.com/office/officeart/2005/8/layout/pyramid3"/>
    <dgm:cxn modelId="{16C41F0D-DC36-46ED-BD5F-D0CAC081B737}" srcId="{AF0EB03F-8FA0-4E90-9BE1-2D45C7DE989F}" destId="{5FCF44FC-6390-41AB-BF06-1E8249C9310D}" srcOrd="2" destOrd="0" parTransId="{075A0E31-AB5F-4440-9B46-6B78064521D1}" sibTransId="{CD9506AA-E7BC-4E68-98ED-FE2D441AB4CF}"/>
    <dgm:cxn modelId="{906CA918-CA0A-465F-9B55-61930AD8825A}" type="presOf" srcId="{3798679C-1BC8-4E12-AED8-E9D06208829F}" destId="{06EFB117-B174-42A0-B7C1-4051C5EF85E3}" srcOrd="1" destOrd="0" presId="urn:microsoft.com/office/officeart/2005/8/layout/pyramid3"/>
    <dgm:cxn modelId="{9D420D37-899E-43CA-AB78-D2EA5A41695F}" type="presOf" srcId="{5FCF44FC-6390-41AB-BF06-1E8249C9310D}" destId="{53077FF9-6876-4110-9E03-B974EE4A6039}" srcOrd="0" destOrd="0" presId="urn:microsoft.com/office/officeart/2005/8/layout/pyramid3"/>
    <dgm:cxn modelId="{BB546E43-910B-4144-ACCD-921B35FCF46F}" srcId="{AF0EB03F-8FA0-4E90-9BE1-2D45C7DE989F}" destId="{B95B3175-2182-454E-9487-5905782C0C67}" srcOrd="0" destOrd="0" parTransId="{CD3908E7-50A1-4E1B-B00D-AAF0CE54647F}" sibTransId="{EA8F6248-7046-42FF-BE56-F6BFDFD25B7A}"/>
    <dgm:cxn modelId="{17862569-3B45-4058-8E98-643F2E45E20B}" type="presOf" srcId="{AF0EB03F-8FA0-4E90-9BE1-2D45C7DE989F}" destId="{F3B09A13-62A7-4537-85D8-9C8BEE7E6518}" srcOrd="0" destOrd="0" presId="urn:microsoft.com/office/officeart/2005/8/layout/pyramid3"/>
    <dgm:cxn modelId="{A928456B-89E2-4ACB-97E8-85C5661F9103}" type="presOf" srcId="{5FCF44FC-6390-41AB-BF06-1E8249C9310D}" destId="{6D3B77B9-4421-4F12-9895-11C2673D6002}" srcOrd="1" destOrd="0" presId="urn:microsoft.com/office/officeart/2005/8/layout/pyramid3"/>
    <dgm:cxn modelId="{9F58BA81-DC89-47A1-A9CE-01A22FD81EE6}" srcId="{AF0EB03F-8FA0-4E90-9BE1-2D45C7DE989F}" destId="{3798679C-1BC8-4E12-AED8-E9D06208829F}" srcOrd="3" destOrd="0" parTransId="{05ABD5E0-3DF3-4D01-91B0-C08983A7C95B}" sibTransId="{C7B31025-EF79-4D00-939C-9B25459E57E6}"/>
    <dgm:cxn modelId="{C841098C-130A-49F0-BB07-DB57AD72F51A}" type="presOf" srcId="{3798679C-1BC8-4E12-AED8-E9D06208829F}" destId="{217FE5F7-91D7-4C51-A51D-306650A6C51F}" srcOrd="0" destOrd="0" presId="urn:microsoft.com/office/officeart/2005/8/layout/pyramid3"/>
    <dgm:cxn modelId="{A302AA95-CAFD-4727-811B-2B08E21D17B7}" type="presOf" srcId="{CADA9108-DA68-48B1-90C4-B4E06F26B27C}" destId="{A4E72D31-7A2E-4CA5-92D5-2AB01DE0B716}" srcOrd="1" destOrd="0" presId="urn:microsoft.com/office/officeart/2005/8/layout/pyramid3"/>
    <dgm:cxn modelId="{D96279B1-2052-475F-9DFA-AFAF08C2DD09}" type="presOf" srcId="{B95B3175-2182-454E-9487-5905782C0C67}" destId="{A333A9C2-D660-4D88-A0D2-68E68F92BDA3}" srcOrd="0" destOrd="0" presId="urn:microsoft.com/office/officeart/2005/8/layout/pyramid3"/>
    <dgm:cxn modelId="{CAFFC7B7-A019-4440-A20E-7AE72BB4F71C}" type="presOf" srcId="{B95B3175-2182-454E-9487-5905782C0C67}" destId="{3CCB7EAD-7E35-4EF7-BCD0-A28F2A92D5E4}" srcOrd="1" destOrd="0" presId="urn:microsoft.com/office/officeart/2005/8/layout/pyramid3"/>
    <dgm:cxn modelId="{A29783CA-2A48-4736-B950-C2FF8603D010}" type="presOf" srcId="{8F1FC1A6-A5E7-4EB1-80C7-938965480C4D}" destId="{E64D5911-C055-4780-A124-2EC964666F62}" srcOrd="0" destOrd="0" presId="urn:microsoft.com/office/officeart/2005/8/layout/pyramid3"/>
    <dgm:cxn modelId="{5F0C49F3-A28C-4790-86AC-A27C5293507A}" type="presOf" srcId="{8F1FC1A6-A5E7-4EB1-80C7-938965480C4D}" destId="{C039D620-023E-4999-85F6-B119C0295137}" srcOrd="1" destOrd="0" presId="urn:microsoft.com/office/officeart/2005/8/layout/pyramid3"/>
    <dgm:cxn modelId="{6114ABF9-31D3-4F45-9050-8C02FD1227C2}" srcId="{AF0EB03F-8FA0-4E90-9BE1-2D45C7DE989F}" destId="{CADA9108-DA68-48B1-90C4-B4E06F26B27C}" srcOrd="4" destOrd="0" parTransId="{378975AA-3AF8-492B-80CD-BB3BFC4C1D2E}" sibTransId="{3F23220B-A438-4DCA-9124-09BB7B961F38}"/>
    <dgm:cxn modelId="{80819DFC-EF7B-4005-B1DC-F4762AE5205B}" srcId="{AF0EB03F-8FA0-4E90-9BE1-2D45C7DE989F}" destId="{8F1FC1A6-A5E7-4EB1-80C7-938965480C4D}" srcOrd="1" destOrd="0" parTransId="{5E1560A8-98AD-4C47-8146-90751A3325FF}" sibTransId="{2D463E74-5C24-427C-B36F-E7F3C9C61C3D}"/>
    <dgm:cxn modelId="{9056031D-22F6-4B11-BA1E-BFC7A9D7974D}" type="presParOf" srcId="{F3B09A13-62A7-4537-85D8-9C8BEE7E6518}" destId="{1689C374-97C1-4BAB-8B10-A7C377411ACA}" srcOrd="0" destOrd="0" presId="urn:microsoft.com/office/officeart/2005/8/layout/pyramid3"/>
    <dgm:cxn modelId="{2CA28FDB-C306-47F7-B739-6D83E7797FF1}" type="presParOf" srcId="{1689C374-97C1-4BAB-8B10-A7C377411ACA}" destId="{A333A9C2-D660-4D88-A0D2-68E68F92BDA3}" srcOrd="0" destOrd="0" presId="urn:microsoft.com/office/officeart/2005/8/layout/pyramid3"/>
    <dgm:cxn modelId="{83F792C1-3289-4D94-908A-B165250B7D88}" type="presParOf" srcId="{1689C374-97C1-4BAB-8B10-A7C377411ACA}" destId="{3CCB7EAD-7E35-4EF7-BCD0-A28F2A92D5E4}" srcOrd="1" destOrd="0" presId="urn:microsoft.com/office/officeart/2005/8/layout/pyramid3"/>
    <dgm:cxn modelId="{CF006006-6CAC-4793-900B-FE309ACE4A65}" type="presParOf" srcId="{F3B09A13-62A7-4537-85D8-9C8BEE7E6518}" destId="{C4820C20-9D36-4612-902F-CEABC1D4F7C8}" srcOrd="1" destOrd="0" presId="urn:microsoft.com/office/officeart/2005/8/layout/pyramid3"/>
    <dgm:cxn modelId="{48FD25F3-F08E-4775-8CEE-EF263A502284}" type="presParOf" srcId="{C4820C20-9D36-4612-902F-CEABC1D4F7C8}" destId="{E64D5911-C055-4780-A124-2EC964666F62}" srcOrd="0" destOrd="0" presId="urn:microsoft.com/office/officeart/2005/8/layout/pyramid3"/>
    <dgm:cxn modelId="{26CDFCF7-13DC-46DB-ADBE-EDFA9009A770}" type="presParOf" srcId="{C4820C20-9D36-4612-902F-CEABC1D4F7C8}" destId="{C039D620-023E-4999-85F6-B119C0295137}" srcOrd="1" destOrd="0" presId="urn:microsoft.com/office/officeart/2005/8/layout/pyramid3"/>
    <dgm:cxn modelId="{30DDC6C6-AD5B-4944-AAD7-6D6E688A99CC}" type="presParOf" srcId="{F3B09A13-62A7-4537-85D8-9C8BEE7E6518}" destId="{DBCF184D-3953-4569-87C9-00E27B33A1D0}" srcOrd="2" destOrd="0" presId="urn:microsoft.com/office/officeart/2005/8/layout/pyramid3"/>
    <dgm:cxn modelId="{6878EE5F-5229-47D2-B8AF-5DD740B5A5A0}" type="presParOf" srcId="{DBCF184D-3953-4569-87C9-00E27B33A1D0}" destId="{53077FF9-6876-4110-9E03-B974EE4A6039}" srcOrd="0" destOrd="0" presId="urn:microsoft.com/office/officeart/2005/8/layout/pyramid3"/>
    <dgm:cxn modelId="{6DE95D5D-8F66-4D43-A037-86D126AB7C5E}" type="presParOf" srcId="{DBCF184D-3953-4569-87C9-00E27B33A1D0}" destId="{6D3B77B9-4421-4F12-9895-11C2673D6002}" srcOrd="1" destOrd="0" presId="urn:microsoft.com/office/officeart/2005/8/layout/pyramid3"/>
    <dgm:cxn modelId="{F466631B-E37D-4A0F-9E17-75BA1FCC8DD0}" type="presParOf" srcId="{F3B09A13-62A7-4537-85D8-9C8BEE7E6518}" destId="{4841C6BA-9B52-488C-A8E0-25C0EC86565B}" srcOrd="3" destOrd="0" presId="urn:microsoft.com/office/officeart/2005/8/layout/pyramid3"/>
    <dgm:cxn modelId="{6F114AB7-CE50-4A24-B558-203E81089616}" type="presParOf" srcId="{4841C6BA-9B52-488C-A8E0-25C0EC86565B}" destId="{217FE5F7-91D7-4C51-A51D-306650A6C51F}" srcOrd="0" destOrd="0" presId="urn:microsoft.com/office/officeart/2005/8/layout/pyramid3"/>
    <dgm:cxn modelId="{3B51F43D-F373-4AA7-B7D3-FA8F81AC7639}" type="presParOf" srcId="{4841C6BA-9B52-488C-A8E0-25C0EC86565B}" destId="{06EFB117-B174-42A0-B7C1-4051C5EF85E3}" srcOrd="1" destOrd="0" presId="urn:microsoft.com/office/officeart/2005/8/layout/pyramid3"/>
    <dgm:cxn modelId="{D18078B3-0F5B-4C3C-B72B-3CF5357CFCDB}" type="presParOf" srcId="{F3B09A13-62A7-4537-85D8-9C8BEE7E6518}" destId="{8A31C065-5418-42C5-963A-1576AB5B7ECF}" srcOrd="4" destOrd="0" presId="urn:microsoft.com/office/officeart/2005/8/layout/pyramid3"/>
    <dgm:cxn modelId="{68FF0F17-5AC5-4086-9441-83CD435C5D55}" type="presParOf" srcId="{8A31C065-5418-42C5-963A-1576AB5B7ECF}" destId="{80DACBE6-9C5D-4BE8-91C0-8925F0F2E228}" srcOrd="0" destOrd="0" presId="urn:microsoft.com/office/officeart/2005/8/layout/pyramid3"/>
    <dgm:cxn modelId="{DF242DBF-B06C-44C3-B52D-CDC77CAC3F66}" type="presParOf" srcId="{8A31C065-5418-42C5-963A-1576AB5B7ECF}" destId="{A4E72D31-7A2E-4CA5-92D5-2AB01DE0B716}" srcOrd="1" destOrd="0" presId="urn:microsoft.com/office/officeart/2005/8/layout/pyramid3"/>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8B6E9-55E2-40DF-AB66-7C7733402D9C}">
      <dsp:nvSpPr>
        <dsp:cNvPr id="0" name=""/>
        <dsp:cNvSpPr/>
      </dsp:nvSpPr>
      <dsp:spPr>
        <a:xfrm>
          <a:off x="3012301" y="44601"/>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要点一</a:t>
          </a:r>
          <a:endParaRPr lang="en-US" sz="1000" kern="1200" dirty="0">
            <a:solidFill>
              <a:schemeClr val="bg1"/>
            </a:solidFill>
            <a:latin typeface="Noto Sans SC Regular" panose="020B0500000000000000" pitchFamily="34" charset="-122"/>
            <a:ea typeface="Noto Sans SC Regular" panose="020B0500000000000000" pitchFamily="34" charset="-122"/>
          </a:endParaRPr>
        </a:p>
      </dsp:txBody>
      <dsp:txXfrm>
        <a:off x="3012301" y="44601"/>
        <a:ext cx="583203" cy="385315"/>
      </dsp:txXfrm>
    </dsp:sp>
    <dsp:sp modelId="{18048E85-3ADF-4B79-9624-D064E6DCA554}">
      <dsp:nvSpPr>
        <dsp:cNvPr id="0" name=""/>
        <dsp:cNvSpPr/>
      </dsp:nvSpPr>
      <dsp:spPr>
        <a:xfrm>
          <a:off x="1338560" y="237259"/>
          <a:ext cx="3930685" cy="3930685"/>
        </a:xfrm>
        <a:custGeom>
          <a:avLst/>
          <a:gdLst/>
          <a:ahLst/>
          <a:cxnLst/>
          <a:rect l="0" t="0" r="0" b="0"/>
          <a:pathLst>
            <a:path>
              <a:moveTo>
                <a:pt x="2262867" y="22651"/>
              </a:moveTo>
              <a:arcTo wR="1965342" hR="1965342" stAng="16722435" swAng="103107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C470C674-D1BF-4B55-B167-06D9E74E2994}">
      <dsp:nvSpPr>
        <dsp:cNvPr id="0" name=""/>
        <dsp:cNvSpPr/>
      </dsp:nvSpPr>
      <dsp:spPr>
        <a:xfrm>
          <a:off x="4167500" y="419948"/>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要点二</a:t>
          </a:r>
          <a:endParaRPr lang="en-US" sz="1000" kern="1200" dirty="0">
            <a:solidFill>
              <a:schemeClr val="bg1"/>
            </a:solidFill>
            <a:latin typeface="+mn-lt"/>
            <a:ea typeface="+mn-ea"/>
          </a:endParaRPr>
        </a:p>
      </dsp:txBody>
      <dsp:txXfrm>
        <a:off x="4167500" y="419948"/>
        <a:ext cx="583203" cy="385315"/>
      </dsp:txXfrm>
    </dsp:sp>
    <dsp:sp modelId="{FCF835F6-EDC4-448F-8D28-60DF35A75E46}">
      <dsp:nvSpPr>
        <dsp:cNvPr id="0" name=""/>
        <dsp:cNvSpPr/>
      </dsp:nvSpPr>
      <dsp:spPr>
        <a:xfrm>
          <a:off x="1338560" y="237259"/>
          <a:ext cx="3930685" cy="3930685"/>
        </a:xfrm>
        <a:custGeom>
          <a:avLst/>
          <a:gdLst/>
          <a:ahLst/>
          <a:cxnLst/>
          <a:rect l="0" t="0" r="0" b="0"/>
          <a:pathLst>
            <a:path>
              <a:moveTo>
                <a:pt x="3352531" y="573121"/>
              </a:moveTo>
              <a:arcTo wR="1965342" hR="1965342" stAng="18893776" swAng="1252361"/>
            </a:path>
          </a:pathLst>
        </a:custGeom>
        <a:noFill/>
        <a:ln w="25400" cap="flat" cmpd="sng" algn="ctr">
          <a:noFill/>
          <a:prstDash val="sysDot"/>
        </a:ln>
        <a:effectLst/>
      </dsp:spPr>
      <dsp:style>
        <a:lnRef idx="1">
          <a:scrgbClr r="0" g="0" b="0"/>
        </a:lnRef>
        <a:fillRef idx="0">
          <a:scrgbClr r="0" g="0" b="0"/>
        </a:fillRef>
        <a:effectRef idx="0">
          <a:scrgbClr r="0" g="0" b="0"/>
        </a:effectRef>
        <a:fontRef idx="minor"/>
      </dsp:style>
    </dsp:sp>
    <dsp:sp modelId="{05244729-8F86-4C6C-A4BA-22C363FD2B3A}">
      <dsp:nvSpPr>
        <dsp:cNvPr id="0" name=""/>
        <dsp:cNvSpPr/>
      </dsp:nvSpPr>
      <dsp:spPr>
        <a:xfrm>
          <a:off x="4881453" y="1402619"/>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要点三</a:t>
          </a:r>
          <a:endParaRPr lang="en-US" sz="1000" kern="1200" dirty="0">
            <a:solidFill>
              <a:schemeClr val="bg1"/>
            </a:solidFill>
            <a:latin typeface="+mn-lt"/>
            <a:ea typeface="+mn-ea"/>
          </a:endParaRPr>
        </a:p>
      </dsp:txBody>
      <dsp:txXfrm>
        <a:off x="4881453" y="1402619"/>
        <a:ext cx="583203" cy="385315"/>
      </dsp:txXfrm>
    </dsp:sp>
    <dsp:sp modelId="{F40E9FFA-BE27-435E-84C2-5C7A3D7CF608}">
      <dsp:nvSpPr>
        <dsp:cNvPr id="0" name=""/>
        <dsp:cNvSpPr/>
      </dsp:nvSpPr>
      <dsp:spPr>
        <a:xfrm>
          <a:off x="1338560" y="237259"/>
          <a:ext cx="3930685" cy="3930685"/>
        </a:xfrm>
        <a:custGeom>
          <a:avLst/>
          <a:gdLst/>
          <a:ahLst/>
          <a:cxnLst/>
          <a:rect l="0" t="0" r="0" b="0"/>
          <a:pathLst>
            <a:path>
              <a:moveTo>
                <a:pt x="3888175" y="1558786"/>
              </a:moveTo>
              <a:arcTo wR="1965342" hR="1965342" stAng="20883686" swAng="1432628"/>
            </a:path>
          </a:pathLst>
        </a:custGeom>
        <a:noFill/>
        <a:ln w="25400" cap="flat" cmpd="sng" algn="ctr">
          <a:noFill/>
          <a:prstDash val="solid"/>
        </a:ln>
        <a:effectLst/>
      </dsp:spPr>
      <dsp:style>
        <a:lnRef idx="1">
          <a:scrgbClr r="0" g="0" b="0"/>
        </a:lnRef>
        <a:fillRef idx="0">
          <a:scrgbClr r="0" g="0" b="0"/>
        </a:fillRef>
        <a:effectRef idx="0">
          <a:scrgbClr r="0" g="0" b="0"/>
        </a:effectRef>
        <a:fontRef idx="minor"/>
      </dsp:style>
    </dsp:sp>
    <dsp:sp modelId="{89B6D37C-0F49-4AC3-B7B9-F3974B80EB77}">
      <dsp:nvSpPr>
        <dsp:cNvPr id="0" name=""/>
        <dsp:cNvSpPr/>
      </dsp:nvSpPr>
      <dsp:spPr>
        <a:xfrm>
          <a:off x="4881453" y="2617268"/>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要点四</a:t>
          </a:r>
          <a:endParaRPr lang="en-US" sz="1000" kern="1200" dirty="0">
            <a:solidFill>
              <a:schemeClr val="bg1"/>
            </a:solidFill>
            <a:latin typeface="+mn-lt"/>
            <a:ea typeface="+mn-ea"/>
          </a:endParaRPr>
        </a:p>
      </dsp:txBody>
      <dsp:txXfrm>
        <a:off x="4881453" y="2617268"/>
        <a:ext cx="583203" cy="385315"/>
      </dsp:txXfrm>
    </dsp:sp>
    <dsp:sp modelId="{789D6A88-5C69-43C2-9EC5-3C9C14CD22BC}">
      <dsp:nvSpPr>
        <dsp:cNvPr id="0" name=""/>
        <dsp:cNvSpPr/>
      </dsp:nvSpPr>
      <dsp:spPr>
        <a:xfrm>
          <a:off x="1338560" y="237259"/>
          <a:ext cx="3930685" cy="3930685"/>
        </a:xfrm>
        <a:custGeom>
          <a:avLst/>
          <a:gdLst/>
          <a:ahLst/>
          <a:cxnLst/>
          <a:rect l="0" t="0" r="0" b="0"/>
          <a:pathLst>
            <a:path>
              <a:moveTo>
                <a:pt x="3757534" y="2771953"/>
              </a:moveTo>
              <a:arcTo wR="1965342" hR="1965342" stAng="1453863" swAng="1252361"/>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9A97C6F1-A71B-472A-B695-6E974962BB31}">
      <dsp:nvSpPr>
        <dsp:cNvPr id="0" name=""/>
        <dsp:cNvSpPr/>
      </dsp:nvSpPr>
      <dsp:spPr>
        <a:xfrm>
          <a:off x="4167500" y="3599940"/>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要点五</a:t>
          </a:r>
          <a:endParaRPr lang="en-US" sz="1000" kern="1200" dirty="0">
            <a:solidFill>
              <a:schemeClr val="bg1"/>
            </a:solidFill>
            <a:latin typeface="+mn-lt"/>
            <a:ea typeface="+mn-ea"/>
          </a:endParaRPr>
        </a:p>
      </dsp:txBody>
      <dsp:txXfrm>
        <a:off x="4167500" y="3599940"/>
        <a:ext cx="583203" cy="385315"/>
      </dsp:txXfrm>
    </dsp:sp>
    <dsp:sp modelId="{59A46632-A5B1-4FAC-97E5-7E419B79DE82}">
      <dsp:nvSpPr>
        <dsp:cNvPr id="0" name=""/>
        <dsp:cNvSpPr/>
      </dsp:nvSpPr>
      <dsp:spPr>
        <a:xfrm>
          <a:off x="1338560" y="237259"/>
          <a:ext cx="3930685" cy="3930685"/>
        </a:xfrm>
        <a:custGeom>
          <a:avLst/>
          <a:gdLst/>
          <a:ahLst/>
          <a:cxnLst/>
          <a:rect l="0" t="0" r="0" b="0"/>
          <a:pathLst>
            <a:path>
              <a:moveTo>
                <a:pt x="2823555" y="3733405"/>
              </a:moveTo>
              <a:arcTo wR="1965342" hR="1965342" stAng="3846492" swAng="103107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F6179664-DB6D-4830-AA21-00FEC118F284}">
      <dsp:nvSpPr>
        <dsp:cNvPr id="0" name=""/>
        <dsp:cNvSpPr/>
      </dsp:nvSpPr>
      <dsp:spPr>
        <a:xfrm>
          <a:off x="3012301" y="3975287"/>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要点六</a:t>
          </a:r>
          <a:endParaRPr lang="en-US" sz="1000" kern="1200" dirty="0">
            <a:solidFill>
              <a:schemeClr val="bg1"/>
            </a:solidFill>
            <a:latin typeface="+mn-lt"/>
            <a:ea typeface="+mn-ea"/>
          </a:endParaRPr>
        </a:p>
      </dsp:txBody>
      <dsp:txXfrm>
        <a:off x="3012301" y="3975287"/>
        <a:ext cx="583203" cy="385315"/>
      </dsp:txXfrm>
    </dsp:sp>
    <dsp:sp modelId="{F7A42D6C-7DE8-489A-8D67-137E300DDAE8}">
      <dsp:nvSpPr>
        <dsp:cNvPr id="0" name=""/>
        <dsp:cNvSpPr/>
      </dsp:nvSpPr>
      <dsp:spPr>
        <a:xfrm>
          <a:off x="1338560" y="237259"/>
          <a:ext cx="3930685" cy="3930685"/>
        </a:xfrm>
        <a:custGeom>
          <a:avLst/>
          <a:gdLst/>
          <a:ahLst/>
          <a:cxnLst/>
          <a:rect l="0" t="0" r="0" b="0"/>
          <a:pathLst>
            <a:path>
              <a:moveTo>
                <a:pt x="1667817" y="3908034"/>
              </a:moveTo>
              <a:arcTo wR="1965342" hR="1965342" stAng="5922435" swAng="103107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1C8294A5-9F04-4E33-A60E-B8E7319403E6}">
      <dsp:nvSpPr>
        <dsp:cNvPr id="0" name=""/>
        <dsp:cNvSpPr/>
      </dsp:nvSpPr>
      <dsp:spPr>
        <a:xfrm>
          <a:off x="1857101" y="3599940"/>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要点七</a:t>
          </a:r>
          <a:endParaRPr lang="en-US" sz="1000" kern="1200" dirty="0">
            <a:solidFill>
              <a:schemeClr val="bg1"/>
            </a:solidFill>
            <a:latin typeface="+mn-lt"/>
            <a:ea typeface="+mn-ea"/>
          </a:endParaRPr>
        </a:p>
      </dsp:txBody>
      <dsp:txXfrm>
        <a:off x="1857101" y="3599940"/>
        <a:ext cx="583203" cy="385315"/>
      </dsp:txXfrm>
    </dsp:sp>
    <dsp:sp modelId="{2D475742-4D9B-4204-8278-3C5AA56FD07B}">
      <dsp:nvSpPr>
        <dsp:cNvPr id="0" name=""/>
        <dsp:cNvSpPr/>
      </dsp:nvSpPr>
      <dsp:spPr>
        <a:xfrm>
          <a:off x="1338560" y="237259"/>
          <a:ext cx="3930685" cy="3930685"/>
        </a:xfrm>
        <a:custGeom>
          <a:avLst/>
          <a:gdLst/>
          <a:ahLst/>
          <a:cxnLst/>
          <a:rect l="0" t="0" r="0" b="0"/>
          <a:pathLst>
            <a:path>
              <a:moveTo>
                <a:pt x="578154" y="3357564"/>
              </a:moveTo>
              <a:arcTo wR="1965342" hR="1965342" stAng="8093776" swAng="1252361"/>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3716EE8B-72EA-4CD0-B19A-599F713E2F8B}">
      <dsp:nvSpPr>
        <dsp:cNvPr id="0" name=""/>
        <dsp:cNvSpPr/>
      </dsp:nvSpPr>
      <dsp:spPr>
        <a:xfrm>
          <a:off x="1143149" y="2617268"/>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要点八</a:t>
          </a:r>
          <a:endParaRPr lang="en-US" sz="1000" kern="1200" dirty="0">
            <a:solidFill>
              <a:schemeClr val="bg1"/>
            </a:solidFill>
            <a:latin typeface="+mn-lt"/>
            <a:ea typeface="+mn-ea"/>
          </a:endParaRPr>
        </a:p>
      </dsp:txBody>
      <dsp:txXfrm>
        <a:off x="1143149" y="2617268"/>
        <a:ext cx="583203" cy="385315"/>
      </dsp:txXfrm>
    </dsp:sp>
    <dsp:sp modelId="{E98DBE6F-3676-4734-B7AC-B82A0B1E1530}">
      <dsp:nvSpPr>
        <dsp:cNvPr id="0" name=""/>
        <dsp:cNvSpPr/>
      </dsp:nvSpPr>
      <dsp:spPr>
        <a:xfrm>
          <a:off x="1338560" y="237259"/>
          <a:ext cx="3930685" cy="3930685"/>
        </a:xfrm>
        <a:custGeom>
          <a:avLst/>
          <a:gdLst/>
          <a:ahLst/>
          <a:cxnLst/>
          <a:rect l="0" t="0" r="0" b="0"/>
          <a:pathLst>
            <a:path>
              <a:moveTo>
                <a:pt x="42510" y="2371899"/>
              </a:moveTo>
              <a:arcTo wR="1965342" hR="1965342" stAng="10083686" swAng="1432628"/>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D45826B3-D8AC-403D-99B5-87C435FAFB34}">
      <dsp:nvSpPr>
        <dsp:cNvPr id="0" name=""/>
        <dsp:cNvSpPr/>
      </dsp:nvSpPr>
      <dsp:spPr>
        <a:xfrm>
          <a:off x="1143149" y="1402619"/>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要点九</a:t>
          </a:r>
          <a:endParaRPr lang="en-US" sz="1000" kern="1200" dirty="0">
            <a:solidFill>
              <a:schemeClr val="bg1"/>
            </a:solidFill>
            <a:latin typeface="+mn-lt"/>
            <a:ea typeface="+mn-ea"/>
          </a:endParaRPr>
        </a:p>
      </dsp:txBody>
      <dsp:txXfrm>
        <a:off x="1143149" y="1402619"/>
        <a:ext cx="583203" cy="385315"/>
      </dsp:txXfrm>
    </dsp:sp>
    <dsp:sp modelId="{568018CE-694D-484B-B5AD-8CE2C58CB284}">
      <dsp:nvSpPr>
        <dsp:cNvPr id="0" name=""/>
        <dsp:cNvSpPr/>
      </dsp:nvSpPr>
      <dsp:spPr>
        <a:xfrm>
          <a:off x="1338560" y="237259"/>
          <a:ext cx="3930685" cy="3930685"/>
        </a:xfrm>
        <a:custGeom>
          <a:avLst/>
          <a:gdLst/>
          <a:ahLst/>
          <a:cxnLst/>
          <a:rect l="0" t="0" r="0" b="0"/>
          <a:pathLst>
            <a:path>
              <a:moveTo>
                <a:pt x="173151" y="1158732"/>
              </a:moveTo>
              <a:arcTo wR="1965342" hR="1965342" stAng="12253863" swAng="1252361"/>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ED1F5358-6AA3-4E8F-907C-AC98865A95F7}">
      <dsp:nvSpPr>
        <dsp:cNvPr id="0" name=""/>
        <dsp:cNvSpPr/>
      </dsp:nvSpPr>
      <dsp:spPr>
        <a:xfrm>
          <a:off x="1857101" y="419948"/>
          <a:ext cx="583203" cy="385315"/>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 tIns="18288" rIns="18288" bIns="18288" numCol="1" spcCol="1270" anchor="ctr" anchorCtr="0">
          <a:noAutofit/>
        </a:bodyPr>
        <a:lstStyle/>
        <a:p>
          <a:pPr marL="0" lvl="0" indent="0" algn="ctr" defTabSz="444500" eaLnBrk="1">
            <a:lnSpc>
              <a:spcPct val="90000"/>
            </a:lnSpc>
            <a:spcBef>
              <a:spcPct val="0"/>
            </a:spcBef>
            <a:spcAft>
              <a:spcPct val="35000"/>
            </a:spcAft>
            <a:buNone/>
          </a:pPr>
          <a:r>
            <a:rPr lang="zh-CN" altLang="en-US" sz="1000" kern="1200" dirty="0">
              <a:solidFill>
                <a:schemeClr val="bg1"/>
              </a:solidFill>
              <a:latin typeface="Noto Sans SC Regular" panose="020B0500000000000000" pitchFamily="34" charset="-122"/>
              <a:ea typeface="Noto Sans SC Regular" panose="020B0500000000000000" pitchFamily="34" charset="-122"/>
            </a:rPr>
            <a:t>要点十</a:t>
          </a:r>
          <a:endParaRPr lang="en-US" sz="1000" kern="1200" dirty="0">
            <a:solidFill>
              <a:schemeClr val="bg1"/>
            </a:solidFill>
            <a:latin typeface="+mn-lt"/>
            <a:ea typeface="+mn-ea"/>
          </a:endParaRPr>
        </a:p>
      </dsp:txBody>
      <dsp:txXfrm>
        <a:off x="1857101" y="419948"/>
        <a:ext cx="583203" cy="385315"/>
      </dsp:txXfrm>
    </dsp:sp>
    <dsp:sp modelId="{8CA0A993-4F86-4669-8237-B5CACCF2F1FC}">
      <dsp:nvSpPr>
        <dsp:cNvPr id="0" name=""/>
        <dsp:cNvSpPr/>
      </dsp:nvSpPr>
      <dsp:spPr>
        <a:xfrm>
          <a:off x="1338560" y="237259"/>
          <a:ext cx="3930685" cy="3930685"/>
        </a:xfrm>
        <a:custGeom>
          <a:avLst/>
          <a:gdLst/>
          <a:ahLst/>
          <a:cxnLst/>
          <a:rect l="0" t="0" r="0" b="0"/>
          <a:pathLst>
            <a:path>
              <a:moveTo>
                <a:pt x="1107130" y="197280"/>
              </a:moveTo>
              <a:arcTo wR="1965342" hR="1965342" stAng="14646492" swAng="103107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3A9C2-D660-4D88-A0D2-68E68F92BDA3}">
      <dsp:nvSpPr>
        <dsp:cNvPr id="0" name=""/>
        <dsp:cNvSpPr/>
      </dsp:nvSpPr>
      <dsp:spPr>
        <a:xfrm rot="10800000">
          <a:off x="0" y="0"/>
          <a:ext cx="4931834" cy="576579"/>
        </a:xfrm>
        <a:prstGeom prst="trapezoid">
          <a:avLst>
            <a:gd name="adj" fmla="val 85536"/>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eaLnBrk="1">
            <a:lnSpc>
              <a:spcPct val="90000"/>
            </a:lnSpc>
            <a:spcBef>
              <a:spcPct val="0"/>
            </a:spcBef>
            <a:spcAft>
              <a:spcPct val="35000"/>
            </a:spcAft>
            <a:buNone/>
          </a:pPr>
          <a:r>
            <a:rPr lang="zh-CN" altLang="en-US" sz="1000" b="0" kern="1200" dirty="0">
              <a:latin typeface="+mn-lt"/>
              <a:ea typeface="+mn-ea"/>
            </a:rPr>
            <a:t>要点</a:t>
          </a:r>
          <a:r>
            <a:rPr lang="en-US" altLang="zh-CN" sz="1000" b="0" kern="1200" dirty="0">
              <a:latin typeface="+mn-lt"/>
              <a:ea typeface="+mn-ea"/>
            </a:rPr>
            <a:t>1</a:t>
          </a:r>
          <a:endParaRPr lang="en-US" sz="1000" b="0" kern="1200" dirty="0">
            <a:latin typeface="+mn-lt"/>
            <a:ea typeface="+mn-ea"/>
          </a:endParaRPr>
        </a:p>
      </dsp:txBody>
      <dsp:txXfrm rot="-10800000">
        <a:off x="863070" y="0"/>
        <a:ext cx="3205692" cy="576579"/>
      </dsp:txXfrm>
    </dsp:sp>
    <dsp:sp modelId="{E64D5911-C055-4780-A124-2EC964666F62}">
      <dsp:nvSpPr>
        <dsp:cNvPr id="0" name=""/>
        <dsp:cNvSpPr/>
      </dsp:nvSpPr>
      <dsp:spPr>
        <a:xfrm rot="10800000">
          <a:off x="493183" y="576580"/>
          <a:ext cx="3945467" cy="576579"/>
        </a:xfrm>
        <a:prstGeom prst="trapezoid">
          <a:avLst>
            <a:gd name="adj" fmla="val 85536"/>
          </a:avLst>
        </a:prstGeom>
        <a:noFill/>
        <a:ln w="25400" cap="flat" cmpd="sng" algn="ctr">
          <a:solidFill>
            <a:srgbClr val="0046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eaLnBrk="1">
            <a:lnSpc>
              <a:spcPct val="90000"/>
            </a:lnSpc>
            <a:spcBef>
              <a:spcPct val="0"/>
            </a:spcBef>
            <a:spcAft>
              <a:spcPct val="35000"/>
            </a:spcAft>
            <a:buNone/>
          </a:pPr>
          <a:r>
            <a:rPr lang="zh-CN" altLang="en-US" sz="1000" b="0" kern="1200" dirty="0">
              <a:latin typeface="+mn-lt"/>
              <a:ea typeface="+mn-ea"/>
            </a:rPr>
            <a:t>要点</a:t>
          </a:r>
          <a:r>
            <a:rPr lang="en-US" altLang="zh-CN" sz="1000" b="0" kern="1200" dirty="0">
              <a:latin typeface="+mn-lt"/>
              <a:ea typeface="+mn-ea"/>
            </a:rPr>
            <a:t>2</a:t>
          </a:r>
          <a:endParaRPr lang="en-US" sz="1000" b="0" kern="1200" dirty="0">
            <a:latin typeface="+mn-lt"/>
            <a:ea typeface="+mn-ea"/>
          </a:endParaRPr>
        </a:p>
      </dsp:txBody>
      <dsp:txXfrm rot="-10800000">
        <a:off x="1183640" y="576580"/>
        <a:ext cx="2564553" cy="576579"/>
      </dsp:txXfrm>
    </dsp:sp>
    <dsp:sp modelId="{53077FF9-6876-4110-9E03-B974EE4A6039}">
      <dsp:nvSpPr>
        <dsp:cNvPr id="0" name=""/>
        <dsp:cNvSpPr/>
      </dsp:nvSpPr>
      <dsp:spPr>
        <a:xfrm rot="10800000">
          <a:off x="986366" y="1153159"/>
          <a:ext cx="2959100" cy="576579"/>
        </a:xfrm>
        <a:prstGeom prst="trapezoid">
          <a:avLst>
            <a:gd name="adj" fmla="val 85536"/>
          </a:avLst>
        </a:prstGeom>
        <a:no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eaLnBrk="1">
            <a:lnSpc>
              <a:spcPct val="90000"/>
            </a:lnSpc>
            <a:spcBef>
              <a:spcPct val="0"/>
            </a:spcBef>
            <a:spcAft>
              <a:spcPct val="35000"/>
            </a:spcAft>
            <a:buNone/>
          </a:pPr>
          <a:r>
            <a:rPr lang="zh-CN" altLang="en-US" sz="1000" b="0" kern="1200" dirty="0">
              <a:latin typeface="+mn-lt"/>
              <a:ea typeface="+mn-ea"/>
            </a:rPr>
            <a:t>要点</a:t>
          </a:r>
          <a:r>
            <a:rPr lang="en-US" altLang="zh-CN" sz="1000" b="0" kern="1200" dirty="0">
              <a:latin typeface="+mn-lt"/>
              <a:ea typeface="+mn-ea"/>
            </a:rPr>
            <a:t>3</a:t>
          </a:r>
          <a:endParaRPr lang="en-US" sz="1000" b="0" kern="1200" dirty="0">
            <a:latin typeface="+mn-lt"/>
            <a:ea typeface="+mn-ea"/>
          </a:endParaRPr>
        </a:p>
      </dsp:txBody>
      <dsp:txXfrm rot="-10800000">
        <a:off x="1504209" y="1153159"/>
        <a:ext cx="1923415" cy="576579"/>
      </dsp:txXfrm>
    </dsp:sp>
    <dsp:sp modelId="{217FE5F7-91D7-4C51-A51D-306650A6C51F}">
      <dsp:nvSpPr>
        <dsp:cNvPr id="0" name=""/>
        <dsp:cNvSpPr/>
      </dsp:nvSpPr>
      <dsp:spPr>
        <a:xfrm rot="10800000">
          <a:off x="1479550" y="1729740"/>
          <a:ext cx="1972733" cy="576579"/>
        </a:xfrm>
        <a:prstGeom prst="trapezoid">
          <a:avLst>
            <a:gd name="adj" fmla="val 85536"/>
          </a:avLst>
        </a:prstGeom>
        <a:noFill/>
        <a:ln w="25400" cap="flat" cmpd="sng" algn="ctr">
          <a:solidFill>
            <a:srgbClr val="5FF9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eaLnBrk="1">
            <a:lnSpc>
              <a:spcPct val="90000"/>
            </a:lnSpc>
            <a:spcBef>
              <a:spcPct val="0"/>
            </a:spcBef>
            <a:spcAft>
              <a:spcPct val="35000"/>
            </a:spcAft>
            <a:buNone/>
          </a:pPr>
          <a:r>
            <a:rPr lang="zh-CN" altLang="en-US" sz="1000" b="0" kern="1200" dirty="0">
              <a:latin typeface="+mn-lt"/>
              <a:ea typeface="+mn-ea"/>
            </a:rPr>
            <a:t>要点</a:t>
          </a:r>
          <a:r>
            <a:rPr lang="en-US" altLang="zh-CN" sz="1000" b="0" kern="1200" dirty="0">
              <a:latin typeface="+mn-lt"/>
              <a:ea typeface="+mn-ea"/>
            </a:rPr>
            <a:t>4</a:t>
          </a:r>
          <a:endParaRPr lang="en-US" sz="1000" b="0" kern="1200" dirty="0">
            <a:latin typeface="+mn-lt"/>
            <a:ea typeface="+mn-ea"/>
          </a:endParaRPr>
        </a:p>
      </dsp:txBody>
      <dsp:txXfrm rot="-10800000">
        <a:off x="1824778" y="1729740"/>
        <a:ext cx="1282276" cy="576579"/>
      </dsp:txXfrm>
    </dsp:sp>
    <dsp:sp modelId="{80DACBE6-9C5D-4BE8-91C0-8925F0F2E228}">
      <dsp:nvSpPr>
        <dsp:cNvPr id="0" name=""/>
        <dsp:cNvSpPr/>
      </dsp:nvSpPr>
      <dsp:spPr>
        <a:xfrm rot="10800000">
          <a:off x="1972733" y="2306319"/>
          <a:ext cx="986366" cy="576579"/>
        </a:xfrm>
        <a:prstGeom prst="trapezoid">
          <a:avLst>
            <a:gd name="adj" fmla="val 85536"/>
          </a:avLst>
        </a:prstGeom>
        <a:solidFill>
          <a:schemeClr val="accent1">
            <a:alpha val="9900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eaLnBrk="1">
            <a:lnSpc>
              <a:spcPct val="90000"/>
            </a:lnSpc>
            <a:spcBef>
              <a:spcPct val="0"/>
            </a:spcBef>
            <a:spcAft>
              <a:spcPct val="35000"/>
            </a:spcAft>
            <a:buNone/>
          </a:pPr>
          <a:r>
            <a:rPr lang="zh-CN" altLang="en-US" sz="1000" b="0" kern="1200" dirty="0">
              <a:solidFill>
                <a:schemeClr val="bg2"/>
              </a:solidFill>
              <a:latin typeface="+mn-lt"/>
              <a:ea typeface="+mn-ea"/>
            </a:rPr>
            <a:t>要点</a:t>
          </a:r>
          <a:r>
            <a:rPr lang="en-US" altLang="zh-CN" sz="1000" b="0" kern="1200" dirty="0">
              <a:solidFill>
                <a:schemeClr val="bg2"/>
              </a:solidFill>
              <a:latin typeface="+mn-lt"/>
              <a:ea typeface="+mn-ea"/>
            </a:rPr>
            <a:t>5</a:t>
          </a:r>
          <a:endParaRPr lang="en-US" sz="1000" b="0" kern="1200" dirty="0">
            <a:solidFill>
              <a:schemeClr val="bg2"/>
            </a:solidFill>
            <a:latin typeface="+mn-lt"/>
            <a:ea typeface="+mn-ea"/>
          </a:endParaRPr>
        </a:p>
      </dsp:txBody>
      <dsp:txXfrm rot="-10800000">
        <a:off x="1972733" y="2306319"/>
        <a:ext cx="986366" cy="576579"/>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endSty" val="noArr"/>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T"/>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T"/>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5627A-8767-4B30-8378-5133303025A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BE493-47FC-4C34-862B-C0189A01B1A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Title slide layout with graphical background.</a:t>
            </a:r>
            <a:endParaRPr lang="en-US" dirty="0"/>
          </a:p>
        </p:txBody>
      </p:sp>
      <p:sp>
        <p:nvSpPr>
          <p:cNvPr id="4" name="Slide Number Placeholder 3"/>
          <p:cNvSpPr>
            <a:spLocks noGrp="1"/>
          </p:cNvSpPr>
          <p:nvPr>
            <p:ph type="sldNum" sz="quarter" idx="5"/>
          </p:nvPr>
        </p:nvSpPr>
        <p:spPr/>
        <p:txBody>
          <a:bodyPr/>
          <a:lstStyle/>
          <a:p>
            <a:fld id="{F1ED4E76-5326-40BB-A7A1-46EFE45DDBE8}"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Sample bullet slide.</a:t>
            </a:r>
            <a:endParaRPr lang="en-US" dirty="0"/>
          </a:p>
        </p:txBody>
      </p:sp>
      <p:sp>
        <p:nvSpPr>
          <p:cNvPr id="4" name="Slide Number Placeholder 3"/>
          <p:cNvSpPr>
            <a:spLocks noGrp="1"/>
          </p:cNvSpPr>
          <p:nvPr>
            <p:ph type="sldNum" sz="quarter" idx="5"/>
          </p:nvPr>
        </p:nvSpPr>
        <p:spPr/>
        <p:txBody>
          <a:bodyPr/>
          <a:lstStyle/>
          <a:p>
            <a:fld id="{F1ED4E76-5326-40BB-A7A1-46EFE45DDBE8}"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financial table slide, with band shading.</a:t>
            </a:r>
            <a:endParaRPr lang="en-US" dirty="0"/>
          </a:p>
        </p:txBody>
      </p:sp>
      <p:sp>
        <p:nvSpPr>
          <p:cNvPr id="4" name="Slide Number Placeholder 3"/>
          <p:cNvSpPr>
            <a:spLocks noGrp="1"/>
          </p:cNvSpPr>
          <p:nvPr>
            <p:ph type="sldNum" sz="quarter" idx="5"/>
          </p:nvPr>
        </p:nvSpPr>
        <p:spPr/>
        <p:txBody>
          <a:bodyPr/>
          <a:lstStyle/>
          <a:p>
            <a:fld id="{85F439BB-B39C-4B4C-BC85-79F344AE6DA2}"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text-heavy table slide, with first column shaded.</a:t>
            </a:r>
            <a:endParaRPr lang="en-US" dirty="0"/>
          </a:p>
        </p:txBody>
      </p:sp>
      <p:sp>
        <p:nvSpPr>
          <p:cNvPr id="4" name="Slide Number Placeholder 3"/>
          <p:cNvSpPr>
            <a:spLocks noGrp="1"/>
          </p:cNvSpPr>
          <p:nvPr>
            <p:ph type="sldNum" sz="quarter" idx="5"/>
          </p:nvPr>
        </p:nvSpPr>
        <p:spPr/>
        <p:txBody>
          <a:bodyPr/>
          <a:lstStyle/>
          <a:p>
            <a:fld id="{85F439BB-B39C-4B4C-BC85-79F344AE6DA2}"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Color palette.</a:t>
            </a:r>
            <a:endParaRPr lang="en-US" dirty="0"/>
          </a:p>
        </p:txBody>
      </p:sp>
      <p:sp>
        <p:nvSpPr>
          <p:cNvPr id="4" name="Slide Number Placeholder 3"/>
          <p:cNvSpPr>
            <a:spLocks noGrp="1"/>
          </p:cNvSpPr>
          <p:nvPr>
            <p:ph type="sldNum" sz="quarter" idx="5"/>
          </p:nvPr>
        </p:nvSpPr>
        <p:spPr/>
        <p:txBody>
          <a:bodyPr/>
          <a:lstStyle/>
          <a:p>
            <a:fld id="{75A65950-5D3A-49D4-837D-A6776FA862EF}"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Color palette.</a:t>
            </a:r>
            <a:endParaRPr lang="en-US" dirty="0"/>
          </a:p>
        </p:txBody>
      </p:sp>
      <p:sp>
        <p:nvSpPr>
          <p:cNvPr id="4" name="Slide Number Placeholder 3"/>
          <p:cNvSpPr>
            <a:spLocks noGrp="1"/>
          </p:cNvSpPr>
          <p:nvPr>
            <p:ph type="sldNum" sz="quarter" idx="5"/>
          </p:nvPr>
        </p:nvSpPr>
        <p:spPr/>
        <p:txBody>
          <a:bodyPr/>
          <a:lstStyle/>
          <a:p>
            <a:fld id="{75A65950-5D3A-49D4-837D-A6776FA862EF}"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Color palette.</a:t>
            </a:r>
            <a:endParaRPr lang="en-US" dirty="0"/>
          </a:p>
        </p:txBody>
      </p:sp>
      <p:sp>
        <p:nvSpPr>
          <p:cNvPr id="4" name="Slide Number Placeholder 3"/>
          <p:cNvSpPr>
            <a:spLocks noGrp="1"/>
          </p:cNvSpPr>
          <p:nvPr>
            <p:ph type="sldNum" sz="quarter" idx="5"/>
          </p:nvPr>
        </p:nvSpPr>
        <p:spPr/>
        <p:txBody>
          <a:bodyPr/>
          <a:lstStyle/>
          <a:p>
            <a:fld id="{75A65950-5D3A-49D4-837D-A6776FA862EF}"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Full-page chart slide.</a:t>
            </a:r>
            <a:endParaRPr lang="en-US" dirty="0"/>
          </a:p>
        </p:txBody>
      </p:sp>
      <p:sp>
        <p:nvSpPr>
          <p:cNvPr id="4" name="Slide Number Placeholder 3"/>
          <p:cNvSpPr>
            <a:spLocks noGrp="1"/>
          </p:cNvSpPr>
          <p:nvPr>
            <p:ph type="sldNum" sz="quarter" idx="5"/>
          </p:nvPr>
        </p:nvSpPr>
        <p:spPr/>
        <p:txBody>
          <a:bodyPr/>
          <a:lstStyle/>
          <a:p>
            <a:fld id="{85F439BB-B39C-4B4C-BC85-79F344AE6DA2}"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Two charts – top and bottom.</a:t>
            </a:r>
            <a:endParaRPr lang="en-US" dirty="0"/>
          </a:p>
        </p:txBody>
      </p:sp>
      <p:sp>
        <p:nvSpPr>
          <p:cNvPr id="4" name="Slide Number Placeholder 3"/>
          <p:cNvSpPr>
            <a:spLocks noGrp="1"/>
          </p:cNvSpPr>
          <p:nvPr>
            <p:ph type="sldNum" sz="quarter" idx="5"/>
          </p:nvPr>
        </p:nvSpPr>
        <p:spPr/>
        <p:txBody>
          <a:bodyPr/>
          <a:lstStyle/>
          <a:p>
            <a:fld id="{C9F2B94E-D855-42C0-9B2A-19A5BC2FDF2D}"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charts – left and right.</a:t>
            </a:r>
            <a:endParaRPr lang="en-US" dirty="0"/>
          </a:p>
        </p:txBody>
      </p:sp>
      <p:sp>
        <p:nvSpPr>
          <p:cNvPr id="4" name="Slide Number Placeholder 3"/>
          <p:cNvSpPr>
            <a:spLocks noGrp="1"/>
          </p:cNvSpPr>
          <p:nvPr>
            <p:ph type="sldNum" sz="quarter" idx="5"/>
          </p:nvPr>
        </p:nvSpPr>
        <p:spPr/>
        <p:txBody>
          <a:bodyPr/>
          <a:lstStyle/>
          <a:p>
            <a:fld id="{85F439BB-B39C-4B4C-BC85-79F344AE6DA2}"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charts.</a:t>
            </a:r>
            <a:endParaRPr lang="en-US" dirty="0"/>
          </a:p>
        </p:txBody>
      </p:sp>
      <p:sp>
        <p:nvSpPr>
          <p:cNvPr id="4" name="Slide Number Placeholder 3"/>
          <p:cNvSpPr>
            <a:spLocks noGrp="1"/>
          </p:cNvSpPr>
          <p:nvPr>
            <p:ph type="sldNum" sz="quarter" idx="5"/>
          </p:nvPr>
        </p:nvSpPr>
        <p:spPr/>
        <p:txBody>
          <a:bodyPr/>
          <a:lstStyle/>
          <a:p>
            <a:fld id="{85F439BB-B39C-4B4C-BC85-79F344AE6DA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Editorial title slide layout with blue background.</a:t>
            </a:r>
            <a:endParaRPr lang="en-US" dirty="0"/>
          </a:p>
        </p:txBody>
      </p:sp>
      <p:sp>
        <p:nvSpPr>
          <p:cNvPr id="4" name="Slide Number Placeholder 3"/>
          <p:cNvSpPr>
            <a:spLocks noGrp="1"/>
          </p:cNvSpPr>
          <p:nvPr>
            <p:ph type="sldNum" sz="quarter" idx="5"/>
          </p:nvPr>
        </p:nvSpPr>
        <p:spPr/>
        <p:txBody>
          <a:bodyPr/>
          <a:lstStyle/>
          <a:p>
            <a:fld id="{F1ED4E76-5326-40BB-A7A1-46EFE45DDBE8}"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charts.</a:t>
            </a:r>
            <a:endParaRPr lang="en-US" dirty="0"/>
          </a:p>
        </p:txBody>
      </p:sp>
      <p:sp>
        <p:nvSpPr>
          <p:cNvPr id="4" name="Slide Number Placeholder 3"/>
          <p:cNvSpPr>
            <a:spLocks noGrp="1"/>
          </p:cNvSpPr>
          <p:nvPr>
            <p:ph type="sldNum" sz="quarter" idx="5"/>
          </p:nvPr>
        </p:nvSpPr>
        <p:spPr/>
        <p:txBody>
          <a:bodyPr/>
          <a:lstStyle/>
          <a:p>
            <a:fld id="{85F439BB-B39C-4B4C-BC85-79F344AE6DA2}"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charts – quadrant layout.</a:t>
            </a:r>
            <a:endParaRPr lang="en-US" dirty="0"/>
          </a:p>
        </p:txBody>
      </p:sp>
      <p:sp>
        <p:nvSpPr>
          <p:cNvPr id="4" name="Slide Number Placeholder 3"/>
          <p:cNvSpPr>
            <a:spLocks noGrp="1"/>
          </p:cNvSpPr>
          <p:nvPr>
            <p:ph type="sldNum" sz="quarter" idx="5"/>
          </p:nvPr>
        </p:nvSpPr>
        <p:spPr/>
        <p:txBody>
          <a:bodyPr/>
          <a:lstStyle/>
          <a:p>
            <a:fld id="{85F439BB-B39C-4B4C-BC85-79F344AE6DA2}"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 image plus two white boxes.</a:t>
            </a:r>
            <a:endParaRPr lang="en-US" dirty="0"/>
          </a:p>
        </p:txBody>
      </p:sp>
      <p:sp>
        <p:nvSpPr>
          <p:cNvPr id="4" name="Slide Number Placeholder 3"/>
          <p:cNvSpPr>
            <a:spLocks noGrp="1"/>
          </p:cNvSpPr>
          <p:nvPr>
            <p:ph type="sldNum" sz="quarter" idx="5"/>
          </p:nvPr>
        </p:nvSpPr>
        <p:spPr/>
        <p:txBody>
          <a:bodyPr/>
          <a:lstStyle/>
          <a:p>
            <a:fld id="{EE76BB9C-6FC4-489F-ACB7-CB528852663C}"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dirty="0">
                <a:solidFill>
                  <a:schemeClr val="tx1"/>
                </a:solidFill>
              </a:rPr>
              <a:t>Central point with surrounding boxes</a:t>
            </a:r>
            <a:endParaRPr lang="en-GB"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53B7659-35AC-1349-9BB2-129474EF46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sz="1200" i="0" kern="1200" baseline="0" dirty="0">
                <a:solidFill>
                  <a:schemeClr val="tx1"/>
                </a:solidFill>
                <a:effectLst/>
                <a:latin typeface="Arial" panose="020B0604020202020204" pitchFamily="34" charset="0"/>
                <a:ea typeface="+mn-ea"/>
                <a:cs typeface="+mn-cs"/>
              </a:rPr>
              <a:t>Full bleed stock image + central idea.</a:t>
            </a:r>
            <a:endParaRPr lang="en-US" sz="1200" i="0" kern="1200" baseline="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53B7659-35AC-1349-9BB2-129474EF46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hero picture plus three key takeaways.</a:t>
            </a:r>
            <a:endParaRPr lang="en-US" dirty="0"/>
          </a:p>
        </p:txBody>
      </p:sp>
      <p:sp>
        <p:nvSpPr>
          <p:cNvPr id="4" name="Slide Number Placeholder 3"/>
          <p:cNvSpPr>
            <a:spLocks noGrp="1"/>
          </p:cNvSpPr>
          <p:nvPr>
            <p:ph type="sldNum" sz="quarter" idx="5"/>
          </p:nvPr>
        </p:nvSpPr>
        <p:spPr/>
        <p:txBody>
          <a:bodyPr/>
          <a:lstStyle/>
          <a:p>
            <a:fld id="{85F439BB-B39C-4B4C-BC85-79F344AE6DA2}"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bleed image with three white boxes.</a:t>
            </a:r>
            <a:endParaRPr lang="en-US" dirty="0"/>
          </a:p>
        </p:txBody>
      </p:sp>
      <p:sp>
        <p:nvSpPr>
          <p:cNvPr id="4" name="Slide Number Placeholder 3"/>
          <p:cNvSpPr>
            <a:spLocks noGrp="1"/>
          </p:cNvSpPr>
          <p:nvPr>
            <p:ph type="sldNum" sz="quarter" idx="5"/>
          </p:nvPr>
        </p:nvSpPr>
        <p:spPr/>
        <p:txBody>
          <a:bodyPr/>
          <a:lstStyle/>
          <a:p>
            <a:fld id="{85F439BB-B39C-4B4C-BC85-79F344AE6DA2}"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Four points with light blue background.</a:t>
            </a:r>
            <a:endParaRPr lang="en-GB" sz="1200"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53B7659-35AC-1349-9BB2-129474EF467C}" type="slidenum">
              <a:rPr kumimoji="0" lang="en-US" sz="1200" b="0" i="0" u="none" strike="noStrike" kern="1200" cap="none" spc="0" normalizeH="0" baseline="0" noProof="0" smtClean="0">
                <a:ln>
                  <a:noFill/>
                </a:ln>
                <a:solidFill>
                  <a:prstClr val="black"/>
                </a:solidFill>
                <a:effectLst/>
                <a:uLnTx/>
                <a:uFillTx/>
                <a:ea typeface="+mn-ea"/>
                <a:cs typeface="+mn-cs"/>
              </a:rPr>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Pyramid slide.</a:t>
            </a:r>
            <a:endParaRPr lang="en-US" dirty="0"/>
          </a:p>
        </p:txBody>
      </p:sp>
      <p:sp>
        <p:nvSpPr>
          <p:cNvPr id="4" name="Slide Number Placeholder 3"/>
          <p:cNvSpPr>
            <a:spLocks noGrp="1"/>
          </p:cNvSpPr>
          <p:nvPr>
            <p:ph type="sldNum" sz="quarter" idx="5"/>
          </p:nvPr>
        </p:nvSpPr>
        <p:spPr/>
        <p:txBody>
          <a:bodyPr/>
          <a:lstStyle/>
          <a:p>
            <a:fld id="{85F439BB-B39C-4B4C-BC85-79F344AE6DA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Table of contents.</a:t>
            </a:r>
            <a:endParaRPr lang="en-US" dirty="0"/>
          </a:p>
        </p:txBody>
      </p:sp>
      <p:sp>
        <p:nvSpPr>
          <p:cNvPr id="4" name="Slide Number Placeholder 3"/>
          <p:cNvSpPr>
            <a:spLocks noGrp="1"/>
          </p:cNvSpPr>
          <p:nvPr>
            <p:ph type="sldNum" sz="quarter" idx="5"/>
          </p:nvPr>
        </p:nvSpPr>
        <p:spPr/>
        <p:txBody>
          <a:bodyPr/>
          <a:lstStyle/>
          <a:p>
            <a:fld id="{F1ED4E76-5326-40BB-A7A1-46EFE45DDBE8}"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Table of contents.</a:t>
            </a:r>
            <a:endParaRPr lang="en-US" dirty="0"/>
          </a:p>
        </p:txBody>
      </p:sp>
      <p:sp>
        <p:nvSpPr>
          <p:cNvPr id="4" name="Slide Number Placeholder 3"/>
          <p:cNvSpPr>
            <a:spLocks noGrp="1"/>
          </p:cNvSpPr>
          <p:nvPr>
            <p:ph type="sldNum" sz="quarter" idx="5"/>
          </p:nvPr>
        </p:nvSpPr>
        <p:spPr/>
        <p:txBody>
          <a:bodyPr/>
          <a:lstStyle/>
          <a:p>
            <a:fld id="{F1ED4E76-5326-40BB-A7A1-46EFE45DDBE8}"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quote slide with icon.</a:t>
            </a:r>
            <a:endParaRPr lang="en-US" dirty="0"/>
          </a:p>
        </p:txBody>
      </p:sp>
      <p:sp>
        <p:nvSpPr>
          <p:cNvPr id="4" name="Slide Number Placeholder 3"/>
          <p:cNvSpPr>
            <a:spLocks noGrp="1"/>
          </p:cNvSpPr>
          <p:nvPr>
            <p:ph type="sldNum" sz="quarter" idx="5"/>
          </p:nvPr>
        </p:nvSpPr>
        <p:spPr/>
        <p:txBody>
          <a:bodyPr/>
          <a:lstStyle/>
          <a:p>
            <a:fld id="{F1ED4E76-5326-40BB-A7A1-46EFE45DDBE8}"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 slide with headshots.</a:t>
            </a:r>
            <a:endParaRPr lang="en-US" dirty="0"/>
          </a:p>
        </p:txBody>
      </p:sp>
      <p:sp>
        <p:nvSpPr>
          <p:cNvPr id="4" name="Slide Number Placeholder 3"/>
          <p:cNvSpPr>
            <a:spLocks noGrp="1"/>
          </p:cNvSpPr>
          <p:nvPr>
            <p:ph type="sldNum" sz="quarter" idx="5"/>
          </p:nvPr>
        </p:nvSpPr>
        <p:spPr/>
        <p:txBody>
          <a:bodyPr/>
          <a:lstStyle/>
          <a:p>
            <a:fld id="{F1ED4E76-5326-40BB-A7A1-46EFE45DDBE8}"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Section title – large number.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ED4E76-5326-40BB-A7A1-46EFE45DD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Section title – large number.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ED4E76-5326-40BB-A7A1-46EFE45DD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Section title – large number.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ED4E76-5326-40BB-A7A1-46EFE45DD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editorial">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741"/>
          </a:xfrm>
          <a:prstGeom prst="rect">
            <a:avLst/>
          </a:prstGeom>
        </p:spPr>
      </p:pic>
      <p:sp>
        <p:nvSpPr>
          <p:cNvPr id="8" name="Title 4"/>
          <p:cNvSpPr>
            <a:spLocks noGrp="1"/>
          </p:cNvSpPr>
          <p:nvPr>
            <p:ph type="title"/>
          </p:nvPr>
        </p:nvSpPr>
        <p:spPr>
          <a:xfrm>
            <a:off x="288900" y="1023915"/>
            <a:ext cx="5900763" cy="513224"/>
          </a:xfrm>
        </p:spPr>
        <p:txBody>
          <a:bodyPr lIns="0" rIns="0" bIns="0" anchor="t" anchorCtr="0"/>
          <a:lstStyle>
            <a:lvl1pPr algn="l">
              <a:lnSpc>
                <a:spcPct val="92000"/>
              </a:lnSpc>
              <a:defRPr sz="3300" spc="0">
                <a:solidFill>
                  <a:schemeClr val="bg1"/>
                </a:solidFill>
              </a:defRPr>
            </a:lvl1pPr>
          </a:lstStyle>
          <a:p>
            <a:r>
              <a:rPr lang="en-US" dirty="0"/>
              <a:t>Click to edit Master title style</a:t>
            </a:r>
            <a:endParaRPr lang="en-US" dirty="0"/>
          </a:p>
        </p:txBody>
      </p:sp>
      <p:sp>
        <p:nvSpPr>
          <p:cNvPr id="11" name="Subtitle 2"/>
          <p:cNvSpPr>
            <a:spLocks noGrp="1"/>
          </p:cNvSpPr>
          <p:nvPr>
            <p:ph type="subTitle" idx="1"/>
          </p:nvPr>
        </p:nvSpPr>
        <p:spPr>
          <a:xfrm>
            <a:off x="292100" y="1972560"/>
            <a:ext cx="2664619" cy="694553"/>
          </a:xfrm>
        </p:spPr>
        <p:txBody>
          <a:bodyPr lIns="0" rIns="0" bIns="0"/>
          <a:lstStyle>
            <a:lvl1pPr marL="0" indent="0" algn="l" eaLnBrk="1">
              <a:lnSpc>
                <a:spcPct val="90000"/>
              </a:lnSpc>
              <a:spcBef>
                <a:spcPts val="0"/>
              </a:spcBef>
              <a:buNone/>
              <a:defRPr sz="1125" spc="0">
                <a:solidFill>
                  <a:schemeClr val="bg1"/>
                </a:solidFill>
                <a:latin typeface="+mn-lt"/>
              </a:defRPr>
            </a:lvl1pPr>
            <a:lvl2pPr marL="0" indent="0" algn="l" eaLnBrk="1">
              <a:spcBef>
                <a:spcPts val="1520"/>
              </a:spcBef>
              <a:buNone/>
              <a:defRPr sz="790" spc="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GB" dirty="0"/>
          </a:p>
        </p:txBody>
      </p:sp>
      <p:sp>
        <p:nvSpPr>
          <p:cNvPr id="19" name="Presenter Name"/>
          <p:cNvSpPr>
            <a:spLocks noGrp="1"/>
          </p:cNvSpPr>
          <p:nvPr>
            <p:ph type="body" sz="quarter" idx="18" hasCustomPrompt="1"/>
          </p:nvPr>
        </p:nvSpPr>
        <p:spPr>
          <a:xfrm>
            <a:off x="288901" y="3076460"/>
            <a:ext cx="1935188" cy="648812"/>
          </a:xfrm>
        </p:spPr>
        <p:txBody>
          <a:bodyPr wrap="square" lIns="0" rIns="0" bIns="0" anchor="t" anchorCtr="0">
            <a:noAutofit/>
          </a:bodyPr>
          <a:lstStyle>
            <a:lvl1pPr algn="l" eaLnBrk="0">
              <a:lnSpc>
                <a:spcPct val="100000"/>
              </a:lnSpc>
              <a:spcBef>
                <a:spcPts val="0"/>
              </a:spcBef>
              <a:defRPr sz="900" b="0" spc="0" baseline="0">
                <a:solidFill>
                  <a:schemeClr val="bg1"/>
                </a:solidFill>
                <a:latin typeface="Graphik Semibold" panose="020B0703030202060203" pitchFamily="34" charset="0"/>
              </a:defRPr>
            </a:lvl1pPr>
            <a:lvl2pPr marL="0" indent="0" algn="l">
              <a:lnSpc>
                <a:spcPct val="100000"/>
              </a:lnSpc>
              <a:spcBef>
                <a:spcPts val="0"/>
              </a:spcBef>
              <a:buNone/>
              <a:defRPr sz="900" b="0" spc="0" baseline="0">
                <a:solidFill>
                  <a:schemeClr val="bg1"/>
                </a:solidFill>
              </a:defRPr>
            </a:lvl2pPr>
            <a:lvl3pPr marL="0" indent="0" algn="l">
              <a:lnSpc>
                <a:spcPct val="100000"/>
              </a:lnSpc>
              <a:spcBef>
                <a:spcPts val="0"/>
              </a:spcBef>
              <a:buNone/>
              <a:defRPr sz="900" spc="0">
                <a:solidFill>
                  <a:schemeClr val="bg1"/>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3" name="Footer Placeholder 2"/>
          <p:cNvSpPr>
            <a:spLocks noGrp="1"/>
          </p:cNvSpPr>
          <p:nvPr>
            <p:ph type="ftr" sz="quarter" idx="23"/>
          </p:nvPr>
        </p:nvSpPr>
        <p:spPr>
          <a:xfrm>
            <a:off x="2952451" y="4828510"/>
            <a:ext cx="5902923" cy="136525"/>
          </a:xfrm>
        </p:spPr>
        <p:txBody>
          <a:bodyPr lIns="0" rIns="0" bIns="0" anchor="ctr"/>
          <a:lstStyle>
            <a:lvl1pPr algn="l">
              <a:defRPr>
                <a:solidFill>
                  <a:schemeClr val="bg1"/>
                </a:solidFill>
              </a:defRPr>
            </a:lvl1pPr>
          </a:lstStyle>
          <a:p>
            <a:r>
              <a:rPr lang="en-US"/>
              <a:t>Optional footer</a:t>
            </a:r>
            <a:endParaRPr lang="en-US"/>
          </a:p>
        </p:txBody>
      </p:sp>
      <p:pic>
        <p:nvPicPr>
          <p:cNvPr id="9" name="图片 8"/>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3" name="Content Placeholder 1"/>
          <p:cNvSpPr>
            <a:spLocks noGrp="1"/>
          </p:cNvSpPr>
          <p:nvPr>
            <p:ph idx="1"/>
          </p:nvPr>
        </p:nvSpPr>
        <p:spPr>
          <a:xfrm>
            <a:off x="288900" y="1052513"/>
            <a:ext cx="8568929" cy="2879725"/>
          </a:xfrm>
        </p:spPr>
        <p:txBody>
          <a:bodyPr lIns="0" t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6" name="Title 5"/>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Page">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3" name="Content Placeholder 1"/>
          <p:cNvSpPr>
            <a:spLocks noGrp="1"/>
          </p:cNvSpPr>
          <p:nvPr>
            <p:ph idx="1"/>
          </p:nvPr>
        </p:nvSpPr>
        <p:spPr>
          <a:xfrm>
            <a:off x="288900" y="1052513"/>
            <a:ext cx="8568929" cy="2880122"/>
          </a:xfrm>
        </p:spPr>
        <p:txBody>
          <a:bodyPr lIns="0" t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3" name="Content Placeholder 1"/>
          <p:cNvSpPr>
            <a:spLocks noGrp="1"/>
          </p:cNvSpPr>
          <p:nvPr>
            <p:ph idx="1"/>
          </p:nvPr>
        </p:nvSpPr>
        <p:spPr>
          <a:xfrm>
            <a:off x="288900" y="1052513"/>
            <a:ext cx="4140994" cy="2879725"/>
          </a:xfrm>
        </p:spPr>
        <p:txBody>
          <a:bodyPr lIns="0" rIns="0" bIns="0" numCol="1">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1" name="Content Placeholder 2"/>
          <p:cNvSpPr>
            <a:spLocks noGrp="1"/>
          </p:cNvSpPr>
          <p:nvPr>
            <p:ph idx="15"/>
          </p:nvPr>
        </p:nvSpPr>
        <p:spPr>
          <a:xfrm>
            <a:off x="4713175" y="1052513"/>
            <a:ext cx="4140994" cy="2879725"/>
          </a:xfrm>
        </p:spPr>
        <p:txBody>
          <a:bodyPr lIns="0" rIns="0" bIns="0" numCol="1">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9"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3" name="Content Placeholder 1"/>
          <p:cNvSpPr>
            <a:spLocks noGrp="1"/>
          </p:cNvSpPr>
          <p:nvPr>
            <p:ph idx="12"/>
          </p:nvPr>
        </p:nvSpPr>
        <p:spPr>
          <a:xfrm>
            <a:off x="288900" y="1273629"/>
            <a:ext cx="4140994" cy="2658609"/>
          </a:xfrm>
        </p:spPr>
        <p:txBody>
          <a:bodyPr lIns="0" rIns="0" bIns="0" numCol="1">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4" name="Content Placeholder 2"/>
          <p:cNvSpPr>
            <a:spLocks noGrp="1"/>
          </p:cNvSpPr>
          <p:nvPr>
            <p:ph idx="15"/>
          </p:nvPr>
        </p:nvSpPr>
        <p:spPr>
          <a:xfrm>
            <a:off x="4713685" y="1273629"/>
            <a:ext cx="4140994" cy="2658609"/>
          </a:xfrm>
        </p:spPr>
        <p:txBody>
          <a:bodyPr lIns="0" rIns="0" bIns="0" numCol="1">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3" name="Content Title Placeholder 1"/>
          <p:cNvSpPr>
            <a:spLocks noGrp="1"/>
          </p:cNvSpPr>
          <p:nvPr>
            <p:ph type="body" idx="1"/>
          </p:nvPr>
        </p:nvSpPr>
        <p:spPr>
          <a:xfrm>
            <a:off x="288900"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dirty="0"/>
              <a:t>Click to edit Master text styles</a:t>
            </a:r>
            <a:endParaRPr lang="en-US" dirty="0"/>
          </a:p>
        </p:txBody>
      </p:sp>
      <p:sp>
        <p:nvSpPr>
          <p:cNvPr id="5" name="Content Title Placeholder 2"/>
          <p:cNvSpPr>
            <a:spLocks noGrp="1"/>
          </p:cNvSpPr>
          <p:nvPr>
            <p:ph type="body" sz="quarter" idx="3"/>
          </p:nvPr>
        </p:nvSpPr>
        <p:spPr>
          <a:xfrm>
            <a:off x="4713685"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endParaRPr lang="en-US"/>
          </a:p>
        </p:txBody>
      </p:sp>
      <p:sp>
        <p:nvSpPr>
          <p:cNvPr id="10" name="Title 9"/>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
        <p:nvSpPr>
          <p:cNvPr id="11" name="Footer Placeholder 10"/>
          <p:cNvSpPr>
            <a:spLocks noGrp="1"/>
          </p:cNvSpPr>
          <p:nvPr>
            <p:ph type="ftr" sz="quarter" idx="10"/>
          </p:nvPr>
        </p:nvSpPr>
        <p:spPr>
          <a:xfrm>
            <a:off x="1763115" y="4828510"/>
            <a:ext cx="5902923" cy="136525"/>
          </a:xfrm>
        </p:spPr>
        <p:txBody>
          <a:bodyPr lIns="0" rIns="0" bIns="0" anchor="ctr"/>
          <a:lstStyle/>
          <a:p>
            <a:r>
              <a:rPr lang="en-US"/>
              <a:t>Optional footer</a:t>
            </a:r>
            <a:endParaRPr lang="en-US"/>
          </a:p>
        </p:txBody>
      </p:sp>
      <p:sp>
        <p:nvSpPr>
          <p:cNvPr id="12" name="Slide Number Placeholder 11"/>
          <p:cNvSpPr>
            <a:spLocks noGrp="1"/>
          </p:cNvSpPr>
          <p:nvPr>
            <p:ph type="sldNum" sz="quarter" idx="11"/>
          </p:nvPr>
        </p:nvSpPr>
        <p:spPr>
          <a:xfrm>
            <a:off x="8501452" y="4828510"/>
            <a:ext cx="355607" cy="136525"/>
          </a:xfrm>
        </p:spPr>
        <p:txBody>
          <a:bodyPr lIns="0" rIns="0" bIns="0" anchor="ctr"/>
          <a:lstStyle/>
          <a:p>
            <a:fld id="{BCA4F33B-2A5C-4874-B5D7-74DA77ECCD3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1" name="Footnote"/>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8" name="Table Placeholder 1"/>
          <p:cNvSpPr>
            <a:spLocks noGrp="1"/>
          </p:cNvSpPr>
          <p:nvPr>
            <p:ph type="tbl" sz="quarter" idx="13" hasCustomPrompt="1"/>
          </p:nvPr>
        </p:nvSpPr>
        <p:spPr>
          <a:xfrm>
            <a:off x="288900" y="1052513"/>
            <a:ext cx="8568929" cy="2880122"/>
          </a:xfrm>
        </p:spPr>
        <p:txBody>
          <a:bodyPr lIns="0" rIns="0" bIns="0"/>
          <a:lstStyle>
            <a:lvl1pPr>
              <a:defRPr sz="900" spc="0"/>
            </a:lvl1pPr>
          </a:lstStyle>
          <a:p>
            <a:r>
              <a:rPr lang="en-US" dirty="0"/>
              <a:t>Click box to paste in table from Excel</a:t>
            </a:r>
            <a:endParaRPr lang="en-GB" dirty="0"/>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
        <p:nvSpPr>
          <p:cNvPr id="7" name="Footer Placeholder 6"/>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9" name="Slide Number Placeholder 8"/>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hart large">
    <p:spTree>
      <p:nvGrpSpPr>
        <p:cNvPr id="1" name=""/>
        <p:cNvGrpSpPr/>
        <p:nvPr/>
      </p:nvGrpSpPr>
      <p:grpSpPr>
        <a:xfrm>
          <a:off x="0" y="0"/>
          <a:ext cx="0" cy="0"/>
          <a:chOff x="0" y="0"/>
          <a:chExt cx="0" cy="0"/>
        </a:xfrm>
      </p:grpSpPr>
      <p:sp>
        <p:nvSpPr>
          <p:cNvPr id="14"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idx="13"/>
          </p:nvPr>
        </p:nvSpPr>
        <p:spPr>
          <a:xfrm>
            <a:off x="288131" y="1057209"/>
            <a:ext cx="8567738" cy="2875030"/>
          </a:xfrm>
          <a:noFill/>
        </p:spPr>
        <p:txBody>
          <a:bodyPr lIns="0" rIns="0" bIns="0" anchor="ctr" anchorCtr="0"/>
          <a:lstStyle>
            <a:lvl1pPr eaLnBrk="1">
              <a:defRPr sz="1000" b="0" spc="0">
                <a:latin typeface="+mn-lt"/>
              </a:defRPr>
            </a:lvl1pPr>
          </a:lstStyle>
          <a:p>
            <a:pPr lvl="0"/>
            <a:r>
              <a:rPr lang="en-US"/>
              <a:t>Click to edit Master text styles</a:t>
            </a:r>
            <a:endParaRPr lang="en-US"/>
          </a:p>
        </p:txBody>
      </p:sp>
      <p:sp>
        <p:nvSpPr>
          <p:cNvPr id="11" name="Content Title Placeholder 1"/>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fld>
            <a:endParaRPr lang="en-US"/>
          </a:p>
        </p:txBody>
      </p:sp>
      <p:cxnSp>
        <p:nvCxnSpPr>
          <p:cNvPr id="12"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hart small">
    <p:spTree>
      <p:nvGrpSpPr>
        <p:cNvPr id="1" name=""/>
        <p:cNvGrpSpPr/>
        <p:nvPr/>
      </p:nvGrpSpPr>
      <p:grpSpPr>
        <a:xfrm>
          <a:off x="0" y="0"/>
          <a:ext cx="0" cy="0"/>
          <a:chOff x="0" y="0"/>
          <a:chExt cx="0" cy="0"/>
        </a:xfrm>
      </p:grpSpPr>
      <p:sp>
        <p:nvSpPr>
          <p:cNvPr id="16" name="Footnote"/>
          <p:cNvSpPr>
            <a:spLocks noGrp="1"/>
          </p:cNvSpPr>
          <p:nvPr>
            <p:ph type="body" sz="quarter" idx="25"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idx="13"/>
          </p:nvPr>
        </p:nvSpPr>
        <p:spPr>
          <a:xfrm>
            <a:off x="288130" y="1058400"/>
            <a:ext cx="4142184"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3" name="Content Title Placeholder 1"/>
          <p:cNvSpPr>
            <a:spLocks noGrp="1"/>
          </p:cNvSpPr>
          <p:nvPr>
            <p:ph type="body" idx="17"/>
          </p:nvPr>
        </p:nvSpPr>
        <p:spPr>
          <a:xfrm>
            <a:off x="341709" y="1090175"/>
            <a:ext cx="4088606"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23" name="Content Placeholder 2"/>
          <p:cNvSpPr>
            <a:spLocks noGrp="1"/>
          </p:cNvSpPr>
          <p:nvPr>
            <p:ph idx="23"/>
          </p:nvPr>
        </p:nvSpPr>
        <p:spPr>
          <a:xfrm>
            <a:off x="4713684" y="1058400"/>
            <a:ext cx="4142184"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4" name="Content Title Placeholder 2"/>
          <p:cNvSpPr>
            <a:spLocks noGrp="1"/>
          </p:cNvSpPr>
          <p:nvPr>
            <p:ph type="body" idx="24"/>
          </p:nvPr>
        </p:nvSpPr>
        <p:spPr>
          <a:xfrm>
            <a:off x="4765792" y="1090175"/>
            <a:ext cx="4088606"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4" name="Footer Placeholder 3"/>
          <p:cNvSpPr>
            <a:spLocks noGrp="1"/>
          </p:cNvSpPr>
          <p:nvPr>
            <p:ph type="ftr" sz="quarter" idx="27"/>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8"/>
          </p:nvPr>
        </p:nvSpPr>
        <p:spPr>
          <a:xfrm>
            <a:off x="8501452" y="4828510"/>
            <a:ext cx="355607" cy="136525"/>
          </a:xfrm>
        </p:spPr>
        <p:txBody>
          <a:bodyPr lIns="0" rIns="0" bIns="0" anchor="ctr"/>
          <a:lstStyle/>
          <a:p>
            <a:fld id="{BCA4F33B-2A5C-4874-B5D7-74DA77ECCD3C}" type="slidenum">
              <a:rPr lang="en-US" smtClean="0"/>
            </a:fld>
            <a:endParaRPr lang="en-US"/>
          </a:p>
        </p:txBody>
      </p:sp>
      <p:cxnSp>
        <p:nvCxnSpPr>
          <p:cNvPr id="18" name="top_border"/>
          <p:cNvCxnSpPr/>
          <p:nvPr/>
        </p:nvCxnSpPr>
        <p:spPr>
          <a:xfrm>
            <a:off x="288131"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4713684"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rt x 2 rows">
    <p:spTree>
      <p:nvGrpSpPr>
        <p:cNvPr id="1" name=""/>
        <p:cNvGrpSpPr/>
        <p:nvPr/>
      </p:nvGrpSpPr>
      <p:grpSpPr>
        <a:xfrm>
          <a:off x="0" y="0"/>
          <a:ext cx="0" cy="0"/>
          <a:chOff x="0" y="0"/>
          <a:chExt cx="0" cy="0"/>
        </a:xfrm>
      </p:grpSpPr>
      <p:sp>
        <p:nvSpPr>
          <p:cNvPr id="15"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idx="13"/>
          </p:nvPr>
        </p:nvSpPr>
        <p:spPr>
          <a:xfrm>
            <a:off x="288131" y="1058400"/>
            <a:ext cx="8567100" cy="1346200"/>
          </a:xfrm>
          <a:noFill/>
        </p:spPr>
        <p:txBody>
          <a:bodyPr lIns="0" rIns="0" bIns="0" anchor="ctr" anchorCtr="0"/>
          <a:lstStyle>
            <a:lvl1pPr eaLnBrk="1">
              <a:defRPr sz="1000" b="0" spc="0">
                <a:latin typeface="+mn-lt"/>
              </a:defRPr>
            </a:lvl1pPr>
          </a:lstStyle>
          <a:p>
            <a:pPr lvl="0"/>
            <a:r>
              <a:rPr lang="en-US"/>
              <a:t>Click to edit Master text styles</a:t>
            </a:r>
            <a:endParaRPr lang="en-US"/>
          </a:p>
        </p:txBody>
      </p:sp>
      <p:sp>
        <p:nvSpPr>
          <p:cNvPr id="12" name="Content Title Placeholder 1"/>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14" name="Content Placeholder 2"/>
          <p:cNvSpPr>
            <a:spLocks noGrp="1"/>
          </p:cNvSpPr>
          <p:nvPr>
            <p:ph idx="23"/>
          </p:nvPr>
        </p:nvSpPr>
        <p:spPr>
          <a:xfrm>
            <a:off x="288131" y="2574766"/>
            <a:ext cx="8567100" cy="1346200"/>
          </a:xfrm>
          <a:noFill/>
        </p:spPr>
        <p:txBody>
          <a:bodyPr lIns="0" rIns="0" bIns="0" anchor="ctr" anchorCtr="0"/>
          <a:lstStyle>
            <a:lvl1pPr eaLnBrk="1">
              <a:defRPr sz="1000" b="0" spc="0">
                <a:latin typeface="+mn-lt"/>
              </a:defRPr>
            </a:lvl1pPr>
          </a:lstStyle>
          <a:p>
            <a:pPr lvl="0"/>
            <a:r>
              <a:rPr lang="en-US"/>
              <a:t>Click to edit Master text styles</a:t>
            </a:r>
            <a:endParaRPr lang="en-US"/>
          </a:p>
        </p:txBody>
      </p:sp>
      <p:sp>
        <p:nvSpPr>
          <p:cNvPr id="13" name="Content Title Placeholder 2"/>
          <p:cNvSpPr>
            <a:spLocks noGrp="1"/>
          </p:cNvSpPr>
          <p:nvPr>
            <p:ph type="body" idx="24"/>
          </p:nvPr>
        </p:nvSpPr>
        <p:spPr>
          <a:xfrm>
            <a:off x="341709" y="2602970"/>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endParaRPr lang="en-US" dirty="0"/>
          </a:p>
        </p:txBody>
      </p:sp>
      <p:cxnSp>
        <p:nvCxnSpPr>
          <p:cNvPr id="19"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1" name="top_border"/>
          <p:cNvCxnSpPr/>
          <p:nvPr/>
        </p:nvCxnSpPr>
        <p:spPr>
          <a:xfrm>
            <a:off x="288131" y="2567841"/>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rt large callout">
    <p:spTree>
      <p:nvGrpSpPr>
        <p:cNvPr id="1" name=""/>
        <p:cNvGrpSpPr/>
        <p:nvPr/>
      </p:nvGrpSpPr>
      <p:grpSpPr>
        <a:xfrm>
          <a:off x="0" y="0"/>
          <a:ext cx="0" cy="0"/>
          <a:chOff x="0" y="0"/>
          <a:chExt cx="0" cy="0"/>
        </a:xfrm>
      </p:grpSpPr>
      <p:sp>
        <p:nvSpPr>
          <p:cNvPr id="15" name="Footnote"/>
          <p:cNvSpPr>
            <a:spLocks noGrp="1"/>
          </p:cNvSpPr>
          <p:nvPr>
            <p:ph type="body" sz="quarter" idx="20"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sz="quarter" idx="13"/>
          </p:nvPr>
        </p:nvSpPr>
        <p:spPr>
          <a:xfrm>
            <a:off x="288130" y="1058400"/>
            <a:ext cx="6126480" cy="2882900"/>
          </a:xfrm>
          <a:noFill/>
        </p:spPr>
        <p:txBody>
          <a:bodyPr lIns="0" rIns="0" bIns="0" anchor="ctr" anchorCtr="0"/>
          <a:lstStyle>
            <a:lvl1pPr eaLnBrk="1">
              <a:defRPr sz="1000" b="0" spc="0">
                <a:latin typeface="+mn-lt"/>
              </a:defRPr>
            </a:lvl1pPr>
          </a:lstStyle>
          <a:p>
            <a:pPr lvl="0"/>
            <a:r>
              <a:rPr lang="en-US"/>
              <a:t>Click to edit Master text styles</a:t>
            </a:r>
            <a:endParaRPr lang="en-US"/>
          </a:p>
        </p:txBody>
      </p:sp>
      <p:sp>
        <p:nvSpPr>
          <p:cNvPr id="12" name="Content Title Placeholder 1"/>
          <p:cNvSpPr>
            <a:spLocks noGrp="1"/>
          </p:cNvSpPr>
          <p:nvPr>
            <p:ph type="body" idx="17"/>
          </p:nvPr>
        </p:nvSpPr>
        <p:spPr>
          <a:xfrm>
            <a:off x="341709" y="1090175"/>
            <a:ext cx="6072902" cy="184666"/>
          </a:xfrm>
        </p:spPr>
        <p:txBody>
          <a:bodyPr wrap="square"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4" name="Text Placeholder 3"/>
          <p:cNvSpPr>
            <a:spLocks noGrp="1"/>
          </p:cNvSpPr>
          <p:nvPr>
            <p:ph type="body" sz="quarter" idx="18" hasCustomPrompt="1"/>
          </p:nvPr>
        </p:nvSpPr>
        <p:spPr>
          <a:xfrm>
            <a:off x="6746032" y="1045164"/>
            <a:ext cx="2109837" cy="2881313"/>
          </a:xfrm>
        </p:spPr>
        <p:txBody>
          <a:bodyPr lIns="0" rIns="0" bIns="0"/>
          <a:lstStyle>
            <a:lvl1pPr eaLnBrk="1">
              <a:defRPr sz="3200" b="1" spc="0">
                <a:latin typeface="+mj-lt"/>
              </a:defRPr>
            </a:lvl1pPr>
            <a:lvl2pPr eaLnBrk="1">
              <a:defRPr sz="900" spc="0"/>
            </a:lvl2pPr>
            <a:lvl3pPr eaLnBrk="1">
              <a:defRPr sz="900" spc="0"/>
            </a:lvl3pPr>
            <a:lvl4pPr eaLnBrk="1">
              <a:defRPr sz="900" spc="0"/>
            </a:lvl4pPr>
            <a:lvl5pPr eaLnBrk="1">
              <a:defRPr sz="900" spc="0"/>
            </a:lvl5pPr>
          </a:lstStyle>
          <a:p>
            <a:pPr lvl="0"/>
            <a:r>
              <a:rPr lang="en-US" dirty="0"/>
              <a:t>Callout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 name="Footer Placeholder 2"/>
          <p:cNvSpPr>
            <a:spLocks noGrp="1"/>
          </p:cNvSpPr>
          <p:nvPr>
            <p:ph type="ftr" sz="quarter" idx="22"/>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3"/>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cxnSp>
        <p:nvCxnSpPr>
          <p:cNvPr id="14" name="top_border"/>
          <p:cNvCxnSpPr/>
          <p:nvPr/>
        </p:nvCxnSpPr>
        <p:spPr>
          <a:xfrm>
            <a:off x="288131" y="1052513"/>
            <a:ext cx="612648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16" name="Footnote"/>
          <p:cNvSpPr>
            <a:spLocks noGrp="1"/>
          </p:cNvSpPr>
          <p:nvPr>
            <p:ph type="body" sz="quarter" idx="2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idx="13"/>
          </p:nvPr>
        </p:nvSpPr>
        <p:spPr>
          <a:xfrm>
            <a:off x="289334" y="1066867"/>
            <a:ext cx="2662200"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3" name="Content Title Placeholder 1"/>
          <p:cNvSpPr>
            <a:spLocks noGrp="1"/>
          </p:cNvSpPr>
          <p:nvPr>
            <p:ph type="body" idx="17"/>
          </p:nvPr>
        </p:nvSpPr>
        <p:spPr>
          <a:xfrm>
            <a:off x="341709"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23" name="Content Placeholder 2"/>
          <p:cNvSpPr>
            <a:spLocks noGrp="1"/>
          </p:cNvSpPr>
          <p:nvPr>
            <p:ph idx="18"/>
          </p:nvPr>
        </p:nvSpPr>
        <p:spPr>
          <a:xfrm>
            <a:off x="3240900" y="1058400"/>
            <a:ext cx="2662200"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4" name="Content Title Placeholder 2"/>
          <p:cNvSpPr>
            <a:spLocks noGrp="1"/>
          </p:cNvSpPr>
          <p:nvPr>
            <p:ph type="body" idx="25"/>
          </p:nvPr>
        </p:nvSpPr>
        <p:spPr>
          <a:xfrm>
            <a:off x="3279892"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12" name="Content Placeholder 3"/>
          <p:cNvSpPr>
            <a:spLocks noGrp="1"/>
          </p:cNvSpPr>
          <p:nvPr>
            <p:ph idx="20"/>
          </p:nvPr>
        </p:nvSpPr>
        <p:spPr>
          <a:xfrm>
            <a:off x="6194860" y="1058400"/>
            <a:ext cx="2662200"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5" name="Content Title Placeholder 3"/>
          <p:cNvSpPr>
            <a:spLocks noGrp="1"/>
          </p:cNvSpPr>
          <p:nvPr>
            <p:ph type="body" idx="26"/>
          </p:nvPr>
        </p:nvSpPr>
        <p:spPr>
          <a:xfrm>
            <a:off x="6244968"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fld>
            <a:endParaRPr lang="en-US"/>
          </a:p>
        </p:txBody>
      </p:sp>
      <p:cxnSp>
        <p:nvCxnSpPr>
          <p:cNvPr id="18" name="top_border"/>
          <p:cNvCxnSpPr/>
          <p:nvPr/>
        </p:nvCxnSpPr>
        <p:spPr>
          <a:xfrm>
            <a:off x="288131"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324090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endParaRPr lang="en-US" dirty="0"/>
          </a:p>
        </p:txBody>
      </p:sp>
      <p:cxnSp>
        <p:nvCxnSpPr>
          <p:cNvPr id="17" name="top_border"/>
          <p:cNvCxnSpPr/>
          <p:nvPr/>
        </p:nvCxnSpPr>
        <p:spPr>
          <a:xfrm>
            <a:off x="6189663"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sp>
        <p:nvSpPr>
          <p:cNvPr id="13" name="solid_bg"/>
          <p:cNvSpPr/>
          <p:nvPr userDrawn="1">
            <p:custDataLst>
              <p:tags r:id="rId2"/>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p:cNvSpPr>
            <a:spLocks noGrp="1"/>
          </p:cNvSpPr>
          <p:nvPr>
            <p:ph type="title"/>
          </p:nvPr>
        </p:nvSpPr>
        <p:spPr>
          <a:xfrm>
            <a:off x="288900" y="1023914"/>
            <a:ext cx="8568929" cy="2273323"/>
          </a:xfrm>
        </p:spPr>
        <p:txBody>
          <a:bodyPr lIns="0" rIns="0" bIns="0" anchor="t" anchorCtr="0"/>
          <a:lstStyle>
            <a:lvl1pPr>
              <a:lnSpc>
                <a:spcPct val="92000"/>
              </a:lnSpc>
              <a:defRPr sz="3300">
                <a:solidFill>
                  <a:schemeClr val="tx1"/>
                </a:solidFill>
              </a:defRPr>
            </a:lvl1pPr>
          </a:lstStyle>
          <a:p>
            <a:r>
              <a:rPr lang="en-US" dirty="0"/>
              <a:t>Click to edit Master title style</a:t>
            </a:r>
            <a:endParaRPr lang="en-US" dirty="0"/>
          </a:p>
        </p:txBody>
      </p:sp>
      <p:sp>
        <p:nvSpPr>
          <p:cNvPr id="20" name="Footer Placeholder 8"/>
          <p:cNvSpPr>
            <a:spLocks noGrp="1"/>
          </p:cNvSpPr>
          <p:nvPr>
            <p:ph type="ftr" sz="quarter" idx="19"/>
          </p:nvPr>
        </p:nvSpPr>
        <p:spPr>
          <a:xfrm>
            <a:off x="288900" y="4828510"/>
            <a:ext cx="5902923" cy="136525"/>
          </a:xfrm>
        </p:spPr>
        <p:txBody>
          <a:bodyPr lIns="0" rIns="0" bIns="0" anchor="ctr"/>
          <a:lstStyle/>
          <a:p>
            <a:r>
              <a:rPr lang="en-US"/>
              <a:t>Optional footer</a:t>
            </a:r>
            <a:endParaRPr lang="en-US"/>
          </a:p>
        </p:txBody>
      </p:sp>
      <p:sp>
        <p:nvSpPr>
          <p:cNvPr id="18" name="Presenter Name"/>
          <p:cNvSpPr>
            <a:spLocks noGrp="1"/>
          </p:cNvSpPr>
          <p:nvPr>
            <p:ph type="body" sz="quarter" idx="18" hasCustomPrompt="1"/>
          </p:nvPr>
        </p:nvSpPr>
        <p:spPr>
          <a:xfrm>
            <a:off x="29104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21" name="circle1"/>
          <p:cNvSpPr>
            <a:spLocks noGrp="1"/>
          </p:cNvSpPr>
          <p:nvPr>
            <p:ph type="body" sz="quarter" idx="20" hasCustomPrompt="1"/>
          </p:nvPr>
        </p:nvSpPr>
        <p:spPr>
          <a:xfrm>
            <a:off x="29104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endParaRPr lang="en-GB" dirty="0"/>
          </a:p>
        </p:txBody>
      </p:sp>
      <p:cxnSp>
        <p:nvCxnSpPr>
          <p:cNvPr id="9" name="Straight Connector 8"/>
          <p:cNvCxnSpPr/>
          <p:nvPr/>
        </p:nvCxnSpPr>
        <p:spPr>
          <a:xfrm>
            <a:off x="161448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resenter Name"/>
          <p:cNvSpPr>
            <a:spLocks noGrp="1"/>
          </p:cNvSpPr>
          <p:nvPr>
            <p:ph type="body" sz="quarter" idx="21" hasCustomPrompt="1"/>
          </p:nvPr>
        </p:nvSpPr>
        <p:spPr>
          <a:xfrm>
            <a:off x="175789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23" name="circle2"/>
          <p:cNvSpPr>
            <a:spLocks noGrp="1"/>
          </p:cNvSpPr>
          <p:nvPr>
            <p:ph type="body" sz="quarter" idx="22" hasCustomPrompt="1"/>
          </p:nvPr>
        </p:nvSpPr>
        <p:spPr>
          <a:xfrm>
            <a:off x="175789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endParaRPr lang="en-GB" dirty="0"/>
          </a:p>
        </p:txBody>
      </p:sp>
      <p:cxnSp>
        <p:nvCxnSpPr>
          <p:cNvPr id="24" name="Straight Connector 23"/>
          <p:cNvCxnSpPr/>
          <p:nvPr/>
        </p:nvCxnSpPr>
        <p:spPr>
          <a:xfrm>
            <a:off x="308133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resenter Name"/>
          <p:cNvSpPr>
            <a:spLocks noGrp="1"/>
          </p:cNvSpPr>
          <p:nvPr>
            <p:ph type="body" sz="quarter" idx="23" hasCustomPrompt="1"/>
          </p:nvPr>
        </p:nvSpPr>
        <p:spPr>
          <a:xfrm>
            <a:off x="3239033"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26" name="circle3"/>
          <p:cNvSpPr>
            <a:spLocks noGrp="1"/>
          </p:cNvSpPr>
          <p:nvPr>
            <p:ph type="body" sz="quarter" idx="24" hasCustomPrompt="1"/>
          </p:nvPr>
        </p:nvSpPr>
        <p:spPr>
          <a:xfrm>
            <a:off x="3239033"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endParaRPr lang="en-GB" dirty="0"/>
          </a:p>
        </p:txBody>
      </p:sp>
      <p:pic>
        <p:nvPicPr>
          <p:cNvPr id="17" name="图片 16"/>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hart x 4">
    <p:spTree>
      <p:nvGrpSpPr>
        <p:cNvPr id="1" name=""/>
        <p:cNvGrpSpPr/>
        <p:nvPr/>
      </p:nvGrpSpPr>
      <p:grpSpPr>
        <a:xfrm>
          <a:off x="0" y="0"/>
          <a:ext cx="0" cy="0"/>
          <a:chOff x="0" y="0"/>
          <a:chExt cx="0" cy="0"/>
        </a:xfrm>
      </p:grpSpPr>
      <p:sp>
        <p:nvSpPr>
          <p:cNvPr id="25"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10" name="Content Placeholder 1"/>
          <p:cNvSpPr>
            <a:spLocks noGrp="1"/>
          </p:cNvSpPr>
          <p:nvPr>
            <p:ph idx="13"/>
          </p:nvPr>
        </p:nvSpPr>
        <p:spPr>
          <a:xfrm>
            <a:off x="291306" y="1058400"/>
            <a:ext cx="2011628"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9" name="Content Title Placeholder 1"/>
          <p:cNvSpPr>
            <a:spLocks noGrp="1"/>
          </p:cNvSpPr>
          <p:nvPr>
            <p:ph type="body" idx="17"/>
          </p:nvPr>
        </p:nvSpPr>
        <p:spPr>
          <a:xfrm>
            <a:off x="341709"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36" name="Content Placeholder 2"/>
          <p:cNvSpPr>
            <a:spLocks noGrp="1"/>
          </p:cNvSpPr>
          <p:nvPr>
            <p:ph idx="18"/>
          </p:nvPr>
        </p:nvSpPr>
        <p:spPr>
          <a:xfrm>
            <a:off x="2473845" y="1058400"/>
            <a:ext cx="2011628"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0" name="Content Title Placeholder 2"/>
          <p:cNvSpPr>
            <a:spLocks noGrp="1"/>
          </p:cNvSpPr>
          <p:nvPr>
            <p:ph type="body" idx="25"/>
          </p:nvPr>
        </p:nvSpPr>
        <p:spPr>
          <a:xfrm>
            <a:off x="2520133"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40" name="Content Placeholder 3"/>
          <p:cNvSpPr>
            <a:spLocks noGrp="1"/>
          </p:cNvSpPr>
          <p:nvPr>
            <p:ph idx="20"/>
          </p:nvPr>
        </p:nvSpPr>
        <p:spPr>
          <a:xfrm>
            <a:off x="4656384" y="1058400"/>
            <a:ext cx="2011628"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1" name="Content Title Placeholder 3"/>
          <p:cNvSpPr>
            <a:spLocks noGrp="1"/>
          </p:cNvSpPr>
          <p:nvPr>
            <p:ph type="body" idx="26"/>
          </p:nvPr>
        </p:nvSpPr>
        <p:spPr>
          <a:xfrm>
            <a:off x="4712003"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18" name="Content Placeholder 4"/>
          <p:cNvSpPr>
            <a:spLocks noGrp="1"/>
          </p:cNvSpPr>
          <p:nvPr>
            <p:ph idx="31"/>
          </p:nvPr>
        </p:nvSpPr>
        <p:spPr>
          <a:xfrm>
            <a:off x="6838924" y="1058400"/>
            <a:ext cx="2011628"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4" name="Content Title Placeholder 4"/>
          <p:cNvSpPr>
            <a:spLocks noGrp="1"/>
          </p:cNvSpPr>
          <p:nvPr>
            <p:ph type="body" idx="32"/>
          </p:nvPr>
        </p:nvSpPr>
        <p:spPr>
          <a:xfrm>
            <a:off x="6910598"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cxnSp>
        <p:nvCxnSpPr>
          <p:cNvPr id="26" name="top_border"/>
          <p:cNvCxnSpPr/>
          <p:nvPr/>
        </p:nvCxnSpPr>
        <p:spPr>
          <a:xfrm>
            <a:off x="288131"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3" name="top_border"/>
          <p:cNvCxnSpPr/>
          <p:nvPr/>
        </p:nvCxnSpPr>
        <p:spPr>
          <a:xfrm>
            <a:off x="2473845"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5" name="top_border"/>
          <p:cNvCxnSpPr/>
          <p:nvPr/>
        </p:nvCxnSpPr>
        <p:spPr>
          <a:xfrm>
            <a:off x="465638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8" name="top_border"/>
          <p:cNvCxnSpPr/>
          <p:nvPr/>
        </p:nvCxnSpPr>
        <p:spPr>
          <a:xfrm>
            <a:off x="683892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rt x 6 single bg">
    <p:spTree>
      <p:nvGrpSpPr>
        <p:cNvPr id="1" name=""/>
        <p:cNvGrpSpPr/>
        <p:nvPr/>
      </p:nvGrpSpPr>
      <p:grpSpPr>
        <a:xfrm>
          <a:off x="0" y="0"/>
          <a:ext cx="0" cy="0"/>
          <a:chOff x="0" y="0"/>
          <a:chExt cx="0" cy="0"/>
        </a:xfrm>
      </p:grpSpPr>
      <p:sp>
        <p:nvSpPr>
          <p:cNvPr id="23" name="Footnote"/>
          <p:cNvSpPr>
            <a:spLocks noGrp="1"/>
          </p:cNvSpPr>
          <p:nvPr>
            <p:ph type="body" sz="quarter" idx="3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9" name="Content Placeholder 1"/>
          <p:cNvSpPr>
            <a:spLocks noGrp="1"/>
          </p:cNvSpPr>
          <p:nvPr>
            <p:ph sz="quarter" idx="13"/>
          </p:nvPr>
        </p:nvSpPr>
        <p:spPr>
          <a:xfrm>
            <a:off x="288131" y="1258279"/>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41" name="Content Title Placeholder 1"/>
          <p:cNvSpPr>
            <a:spLocks noGrp="1"/>
          </p:cNvSpPr>
          <p:nvPr>
            <p:ph type="body" idx="17"/>
          </p:nvPr>
        </p:nvSpPr>
        <p:spPr>
          <a:xfrm>
            <a:off x="341709"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19" name="Content Placeholder 2"/>
          <p:cNvSpPr>
            <a:spLocks noGrp="1"/>
          </p:cNvSpPr>
          <p:nvPr>
            <p:ph sz="quarter" idx="18"/>
          </p:nvPr>
        </p:nvSpPr>
        <p:spPr>
          <a:xfrm>
            <a:off x="2470795" y="1258279"/>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42" name="Content Title Placeholder 2"/>
          <p:cNvSpPr>
            <a:spLocks noGrp="1"/>
          </p:cNvSpPr>
          <p:nvPr>
            <p:ph type="body" idx="36"/>
          </p:nvPr>
        </p:nvSpPr>
        <p:spPr>
          <a:xfrm>
            <a:off x="2518840"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21" name="Content Placeholder 3"/>
          <p:cNvSpPr>
            <a:spLocks noGrp="1"/>
          </p:cNvSpPr>
          <p:nvPr>
            <p:ph sz="quarter" idx="20"/>
          </p:nvPr>
        </p:nvSpPr>
        <p:spPr>
          <a:xfrm>
            <a:off x="4653460" y="1258279"/>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43" name="Content Title Placeholder 3"/>
          <p:cNvSpPr>
            <a:spLocks noGrp="1"/>
          </p:cNvSpPr>
          <p:nvPr>
            <p:ph type="body" idx="37"/>
          </p:nvPr>
        </p:nvSpPr>
        <p:spPr>
          <a:xfrm>
            <a:off x="4701505"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25" name="Content Placeholder 4"/>
          <p:cNvSpPr>
            <a:spLocks noGrp="1"/>
          </p:cNvSpPr>
          <p:nvPr>
            <p:ph sz="quarter" idx="42"/>
          </p:nvPr>
        </p:nvSpPr>
        <p:spPr>
          <a:xfrm>
            <a:off x="6836124" y="1258279"/>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36" name="Content Title Placeholder 4"/>
          <p:cNvSpPr>
            <a:spLocks noGrp="1"/>
          </p:cNvSpPr>
          <p:nvPr>
            <p:ph type="body" sz="quarter" idx="31"/>
          </p:nvPr>
        </p:nvSpPr>
        <p:spPr>
          <a:xfrm>
            <a:off x="6884168" y="1090175"/>
            <a:ext cx="1950188" cy="182880"/>
          </a:xfrm>
        </p:spPr>
        <p:txBody>
          <a:bodyPr lIns="0" rIns="0" bIns="0"/>
          <a:lstStyle>
            <a:lvl1pPr eaLnBrk="1">
              <a:spcBef>
                <a:spcPts val="0"/>
              </a:spcBef>
              <a:defRPr sz="1000" b="1" spc="0">
                <a:latin typeface="+mn-lt"/>
              </a:defRPr>
            </a:lvl1pPr>
          </a:lstStyle>
          <a:p>
            <a:pPr lvl="0"/>
            <a:r>
              <a:rPr lang="en-US"/>
              <a:t>Click to edit Master text styles</a:t>
            </a:r>
            <a:endParaRPr lang="en-US"/>
          </a:p>
        </p:txBody>
      </p:sp>
      <p:sp>
        <p:nvSpPr>
          <p:cNvPr id="26" name="Content Placeholder 5"/>
          <p:cNvSpPr>
            <a:spLocks noGrp="1"/>
          </p:cNvSpPr>
          <p:nvPr>
            <p:ph sz="quarter" idx="25"/>
          </p:nvPr>
        </p:nvSpPr>
        <p:spPr>
          <a:xfrm>
            <a:off x="288131" y="2822786"/>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27" name="Content Placeholder 6"/>
          <p:cNvSpPr>
            <a:spLocks noGrp="1"/>
          </p:cNvSpPr>
          <p:nvPr>
            <p:ph sz="quarter" idx="26"/>
          </p:nvPr>
        </p:nvSpPr>
        <p:spPr>
          <a:xfrm>
            <a:off x="2470795" y="2822786"/>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28" name="Content Placeholder 7"/>
          <p:cNvSpPr>
            <a:spLocks noGrp="1"/>
          </p:cNvSpPr>
          <p:nvPr>
            <p:ph sz="quarter" idx="27"/>
          </p:nvPr>
        </p:nvSpPr>
        <p:spPr>
          <a:xfrm>
            <a:off x="4653460" y="2822786"/>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29" name="Content Placeholder 8"/>
          <p:cNvSpPr>
            <a:spLocks noGrp="1"/>
          </p:cNvSpPr>
          <p:nvPr>
            <p:ph sz="quarter" idx="43"/>
          </p:nvPr>
        </p:nvSpPr>
        <p:spPr>
          <a:xfrm>
            <a:off x="6836124" y="2822786"/>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6" name="Footer Placeholder 5"/>
          <p:cNvSpPr>
            <a:spLocks noGrp="1"/>
          </p:cNvSpPr>
          <p:nvPr>
            <p:ph type="ftr" sz="quarter" idx="40"/>
          </p:nvPr>
        </p:nvSpPr>
        <p:spPr>
          <a:xfrm>
            <a:off x="1763115" y="4828510"/>
            <a:ext cx="5902923" cy="136525"/>
          </a:xfrm>
        </p:spPr>
        <p:txBody>
          <a:bodyPr lIns="0" rIns="0" bIns="0" anchor="ctr"/>
          <a:lstStyle/>
          <a:p>
            <a:r>
              <a:rPr lang="en-US"/>
              <a:t>Optional footer</a:t>
            </a:r>
            <a:endParaRPr lang="en-US"/>
          </a:p>
        </p:txBody>
      </p:sp>
      <p:sp>
        <p:nvSpPr>
          <p:cNvPr id="8" name="Slide Number Placeholder 7"/>
          <p:cNvSpPr>
            <a:spLocks noGrp="1"/>
          </p:cNvSpPr>
          <p:nvPr>
            <p:ph type="sldNum" sz="quarter" idx="41"/>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3" name="Title 2"/>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cxnSp>
        <p:nvCxnSpPr>
          <p:cNvPr id="30"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hart x 8">
    <p:spTree>
      <p:nvGrpSpPr>
        <p:cNvPr id="1" name=""/>
        <p:cNvGrpSpPr/>
        <p:nvPr/>
      </p:nvGrpSpPr>
      <p:grpSpPr>
        <a:xfrm>
          <a:off x="0" y="0"/>
          <a:ext cx="0" cy="0"/>
          <a:chOff x="0" y="0"/>
          <a:chExt cx="0" cy="0"/>
        </a:xfrm>
      </p:grpSpPr>
      <p:sp>
        <p:nvSpPr>
          <p:cNvPr id="38" name="Footnote"/>
          <p:cNvSpPr>
            <a:spLocks noGrp="1"/>
          </p:cNvSpPr>
          <p:nvPr>
            <p:ph type="body" sz="quarter" idx="66"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sz="quarter" idx="13"/>
          </p:nvPr>
        </p:nvSpPr>
        <p:spPr>
          <a:xfrm>
            <a:off x="288131" y="1058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3" name="Content Title Placeholder 1"/>
          <p:cNvSpPr>
            <a:spLocks noGrp="1"/>
          </p:cNvSpPr>
          <p:nvPr>
            <p:ph type="body" idx="17"/>
          </p:nvPr>
        </p:nvSpPr>
        <p:spPr>
          <a:xfrm>
            <a:off x="288131" y="1055700"/>
            <a:ext cx="1634288"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20" name="Content Placeholder 2"/>
          <p:cNvSpPr>
            <a:spLocks noGrp="1"/>
          </p:cNvSpPr>
          <p:nvPr>
            <p:ph sz="quarter" idx="51"/>
          </p:nvPr>
        </p:nvSpPr>
        <p:spPr>
          <a:xfrm>
            <a:off x="2208649" y="1058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1" name="Content Title Placeholder 2"/>
          <p:cNvSpPr>
            <a:spLocks noGrp="1"/>
          </p:cNvSpPr>
          <p:nvPr>
            <p:ph type="body" idx="52"/>
          </p:nvPr>
        </p:nvSpPr>
        <p:spPr>
          <a:xfrm>
            <a:off x="2211451"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24" name="Content Placeholder 3"/>
          <p:cNvSpPr>
            <a:spLocks noGrp="1"/>
          </p:cNvSpPr>
          <p:nvPr>
            <p:ph sz="quarter" idx="53"/>
          </p:nvPr>
        </p:nvSpPr>
        <p:spPr>
          <a:xfrm>
            <a:off x="4125857" y="1058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5" name="Content Title Placeholder 3"/>
          <p:cNvSpPr>
            <a:spLocks noGrp="1"/>
          </p:cNvSpPr>
          <p:nvPr>
            <p:ph type="body" idx="54"/>
          </p:nvPr>
        </p:nvSpPr>
        <p:spPr>
          <a:xfrm>
            <a:off x="4128658"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28" name="Content Placeholder 4"/>
          <p:cNvSpPr>
            <a:spLocks noGrp="1"/>
          </p:cNvSpPr>
          <p:nvPr>
            <p:ph sz="quarter" idx="55"/>
          </p:nvPr>
        </p:nvSpPr>
        <p:spPr>
          <a:xfrm>
            <a:off x="6034887" y="1058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9" name="Content Title Placeholder 4"/>
          <p:cNvSpPr>
            <a:spLocks noGrp="1"/>
          </p:cNvSpPr>
          <p:nvPr>
            <p:ph type="body" idx="56"/>
          </p:nvPr>
        </p:nvSpPr>
        <p:spPr>
          <a:xfrm>
            <a:off x="6040489"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32" name="Content Placeholder 5"/>
          <p:cNvSpPr>
            <a:spLocks noGrp="1"/>
          </p:cNvSpPr>
          <p:nvPr>
            <p:ph sz="quarter" idx="57"/>
          </p:nvPr>
        </p:nvSpPr>
        <p:spPr>
          <a:xfrm>
            <a:off x="288131" y="2570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33" name="Content Title Placeholder 5"/>
          <p:cNvSpPr>
            <a:spLocks noGrp="1"/>
          </p:cNvSpPr>
          <p:nvPr>
            <p:ph type="body" idx="58"/>
          </p:nvPr>
        </p:nvSpPr>
        <p:spPr>
          <a:xfrm>
            <a:off x="288132"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36" name="Content Placeholder 6"/>
          <p:cNvSpPr>
            <a:spLocks noGrp="1"/>
          </p:cNvSpPr>
          <p:nvPr>
            <p:ph sz="quarter" idx="59"/>
          </p:nvPr>
        </p:nvSpPr>
        <p:spPr>
          <a:xfrm>
            <a:off x="2208649" y="2570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37" name="Content Title Placeholder 6"/>
          <p:cNvSpPr>
            <a:spLocks noGrp="1"/>
          </p:cNvSpPr>
          <p:nvPr>
            <p:ph type="body" idx="60"/>
          </p:nvPr>
        </p:nvSpPr>
        <p:spPr>
          <a:xfrm>
            <a:off x="2211451"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41" name="Content Placeholder 7"/>
          <p:cNvSpPr>
            <a:spLocks noGrp="1"/>
          </p:cNvSpPr>
          <p:nvPr>
            <p:ph sz="quarter" idx="61"/>
          </p:nvPr>
        </p:nvSpPr>
        <p:spPr>
          <a:xfrm>
            <a:off x="4125857" y="2570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43" name="Content Title Placeholder 7"/>
          <p:cNvSpPr>
            <a:spLocks noGrp="1"/>
          </p:cNvSpPr>
          <p:nvPr>
            <p:ph type="body" idx="62"/>
          </p:nvPr>
        </p:nvSpPr>
        <p:spPr>
          <a:xfrm>
            <a:off x="4128658"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47" name="Content Placeholder 8"/>
          <p:cNvSpPr>
            <a:spLocks noGrp="1"/>
          </p:cNvSpPr>
          <p:nvPr>
            <p:ph sz="quarter" idx="63"/>
          </p:nvPr>
        </p:nvSpPr>
        <p:spPr>
          <a:xfrm>
            <a:off x="6034887" y="2570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49" name="Content Title Placeholder 8"/>
          <p:cNvSpPr>
            <a:spLocks noGrp="1"/>
          </p:cNvSpPr>
          <p:nvPr>
            <p:ph type="body" idx="64"/>
          </p:nvPr>
        </p:nvSpPr>
        <p:spPr>
          <a:xfrm>
            <a:off x="6040489"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5" name="Footer Placeholder 4"/>
          <p:cNvSpPr>
            <a:spLocks noGrp="1"/>
          </p:cNvSpPr>
          <p:nvPr>
            <p:ph type="ftr" sz="quarter" idx="68"/>
          </p:nvPr>
        </p:nvSpPr>
        <p:spPr>
          <a:xfrm>
            <a:off x="1763115" y="4828510"/>
            <a:ext cx="5902923" cy="136525"/>
          </a:xfrm>
        </p:spPr>
        <p:txBody>
          <a:bodyPr lIns="0" rIns="0" bIns="0" anchor="ctr"/>
          <a:lstStyle/>
          <a:p>
            <a:r>
              <a:rPr lang="en-US"/>
              <a:t>Optional footer</a:t>
            </a:r>
            <a:endParaRPr lang="en-US"/>
          </a:p>
        </p:txBody>
      </p:sp>
      <p:sp>
        <p:nvSpPr>
          <p:cNvPr id="6" name="Slide Number Placeholder 5"/>
          <p:cNvSpPr>
            <a:spLocks noGrp="1"/>
          </p:cNvSpPr>
          <p:nvPr>
            <p:ph type="sldNum" sz="quarter" idx="69"/>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cxnSp>
        <p:nvCxnSpPr>
          <p:cNvPr id="45" name="top_border"/>
          <p:cNvCxnSpPr/>
          <p:nvPr/>
        </p:nvCxnSpPr>
        <p:spPr>
          <a:xfrm>
            <a:off x="28813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0" name="top_border"/>
          <p:cNvCxnSpPr/>
          <p:nvPr/>
        </p:nvCxnSpPr>
        <p:spPr>
          <a:xfrm>
            <a:off x="221145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1" name="top_border"/>
          <p:cNvCxnSpPr/>
          <p:nvPr/>
        </p:nvCxnSpPr>
        <p:spPr>
          <a:xfrm>
            <a:off x="4128658"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p:cNvCxnSpPr/>
          <p:nvPr/>
        </p:nvCxnSpPr>
        <p:spPr>
          <a:xfrm>
            <a:off x="6040489"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8" name="top_border"/>
          <p:cNvCxnSpPr/>
          <p:nvPr/>
        </p:nvCxnSpPr>
        <p:spPr>
          <a:xfrm>
            <a:off x="28813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9" name="top_border"/>
          <p:cNvCxnSpPr/>
          <p:nvPr/>
        </p:nvCxnSpPr>
        <p:spPr>
          <a:xfrm>
            <a:off x="221145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0" name="top_border"/>
          <p:cNvCxnSpPr/>
          <p:nvPr/>
        </p:nvCxnSpPr>
        <p:spPr>
          <a:xfrm>
            <a:off x="4128658"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1" name="top_border"/>
          <p:cNvCxnSpPr/>
          <p:nvPr/>
        </p:nvCxnSpPr>
        <p:spPr>
          <a:xfrm>
            <a:off x="6040489"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ography six up">
    <p:spTree>
      <p:nvGrpSpPr>
        <p:cNvPr id="1" name=""/>
        <p:cNvGrpSpPr/>
        <p:nvPr/>
      </p:nvGrpSpPr>
      <p:grpSpPr>
        <a:xfrm>
          <a:off x="0" y="0"/>
          <a:ext cx="0" cy="0"/>
          <a:chOff x="0" y="0"/>
          <a:chExt cx="0" cy="0"/>
        </a:xfrm>
      </p:grpSpPr>
      <p:sp>
        <p:nvSpPr>
          <p:cNvPr id="18"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42" name="Text Placeholder 1"/>
          <p:cNvSpPr>
            <a:spLocks noGrp="1"/>
          </p:cNvSpPr>
          <p:nvPr>
            <p:ph type="body" sz="quarter" idx="45"/>
          </p:nvPr>
        </p:nvSpPr>
        <p:spPr>
          <a:xfrm>
            <a:off x="288900"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1" name="Picture Placeholder 1"/>
          <p:cNvSpPr>
            <a:spLocks noGrp="1"/>
          </p:cNvSpPr>
          <p:nvPr>
            <p:ph type="pic" sz="quarter" idx="44"/>
          </p:nvPr>
        </p:nvSpPr>
        <p:spPr>
          <a:xfrm>
            <a:off x="288900"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40" name="Text Placeholder 2"/>
          <p:cNvSpPr>
            <a:spLocks noGrp="1"/>
          </p:cNvSpPr>
          <p:nvPr>
            <p:ph type="body" sz="quarter" idx="43"/>
          </p:nvPr>
        </p:nvSpPr>
        <p:spPr>
          <a:xfrm>
            <a:off x="1764392"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39" name="Picture Placeholder 2"/>
          <p:cNvSpPr>
            <a:spLocks noGrp="1"/>
          </p:cNvSpPr>
          <p:nvPr>
            <p:ph type="pic" sz="quarter" idx="42"/>
          </p:nvPr>
        </p:nvSpPr>
        <p:spPr>
          <a:xfrm>
            <a:off x="1764392"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8" name="Text Placeholder 3"/>
          <p:cNvSpPr>
            <a:spLocks noGrp="1"/>
          </p:cNvSpPr>
          <p:nvPr>
            <p:ph type="body" sz="quarter" idx="41"/>
          </p:nvPr>
        </p:nvSpPr>
        <p:spPr>
          <a:xfrm>
            <a:off x="3239883"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37" name="Picture Placeholder 3"/>
          <p:cNvSpPr>
            <a:spLocks noGrp="1"/>
          </p:cNvSpPr>
          <p:nvPr>
            <p:ph type="pic" sz="quarter" idx="40"/>
          </p:nvPr>
        </p:nvSpPr>
        <p:spPr>
          <a:xfrm>
            <a:off x="3239883"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4" name="Text Placeholder 4"/>
          <p:cNvSpPr>
            <a:spLocks noGrp="1"/>
          </p:cNvSpPr>
          <p:nvPr>
            <p:ph type="body" sz="quarter" idx="39"/>
          </p:nvPr>
        </p:nvSpPr>
        <p:spPr>
          <a:xfrm>
            <a:off x="4715374"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33" name="Picture Placeholder 4"/>
          <p:cNvSpPr>
            <a:spLocks noGrp="1"/>
          </p:cNvSpPr>
          <p:nvPr>
            <p:ph type="pic" sz="quarter" idx="38"/>
          </p:nvPr>
        </p:nvSpPr>
        <p:spPr>
          <a:xfrm>
            <a:off x="4715374"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1" name="Text Placeholder 5"/>
          <p:cNvSpPr>
            <a:spLocks noGrp="1"/>
          </p:cNvSpPr>
          <p:nvPr>
            <p:ph type="body" sz="quarter" idx="37"/>
          </p:nvPr>
        </p:nvSpPr>
        <p:spPr>
          <a:xfrm>
            <a:off x="6190866"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30" name="Picture Placeholder 5"/>
          <p:cNvSpPr>
            <a:spLocks noGrp="1"/>
          </p:cNvSpPr>
          <p:nvPr>
            <p:ph type="pic" sz="quarter" idx="36"/>
          </p:nvPr>
        </p:nvSpPr>
        <p:spPr>
          <a:xfrm>
            <a:off x="6190866"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23" name="Text Placeholder 6"/>
          <p:cNvSpPr>
            <a:spLocks noGrp="1"/>
          </p:cNvSpPr>
          <p:nvPr>
            <p:ph type="body" sz="quarter" idx="29"/>
          </p:nvPr>
        </p:nvSpPr>
        <p:spPr>
          <a:xfrm>
            <a:off x="7666358"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28" name="Picture Placeholder 6"/>
          <p:cNvSpPr>
            <a:spLocks noGrp="1"/>
          </p:cNvSpPr>
          <p:nvPr>
            <p:ph type="pic" sz="quarter" idx="21"/>
          </p:nvPr>
        </p:nvSpPr>
        <p:spPr>
          <a:xfrm>
            <a:off x="7666358"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3" name="Title 2"/>
          <p:cNvSpPr>
            <a:spLocks noGrp="1"/>
          </p:cNvSpPr>
          <p:nvPr>
            <p:ph type="title"/>
          </p:nvPr>
        </p:nvSpPr>
        <p:spPr>
          <a:xfrm>
            <a:off x="288900" y="243000"/>
            <a:ext cx="8568929" cy="657953"/>
          </a:xfrm>
        </p:spPr>
        <p:txBody>
          <a:bodyPr lIns="0" rIns="0" bIns="0"/>
          <a:lstStyle>
            <a:lvl1pPr>
              <a:defRPr sz="2100" spc="0"/>
            </a:lvl1pPr>
          </a:lstStyle>
          <a:p>
            <a:r>
              <a:rPr lang="en-US"/>
              <a:t>Click to edit Master title style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ography four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8" name="Picture Placeholder 4"/>
          <p:cNvSpPr>
            <a:spLocks noGrp="1"/>
          </p:cNvSpPr>
          <p:nvPr>
            <p:ph type="pic" sz="quarter" idx="38"/>
          </p:nvPr>
        </p:nvSpPr>
        <p:spPr>
          <a:xfrm>
            <a:off x="6936185" y="1053000"/>
            <a:ext cx="857117" cy="857131"/>
          </a:xfrm>
          <a:prstGeom prst="ellipse">
            <a:avLst/>
          </a:prstGeom>
        </p:spPr>
        <p:txBody>
          <a:bodyPr lIns="0" rIns="0" bIns="0" anchor="ctr" anchorCtr="0"/>
          <a:lstStyle>
            <a:lvl1pPr algn="ctr" eaLnBrk="1">
              <a:defRPr sz="790" b="0" spc="0">
                <a:latin typeface="+mn-lt"/>
              </a:defRPr>
            </a:lvl1pPr>
          </a:lstStyle>
          <a:p>
            <a:r>
              <a:rPr lang="en-US"/>
              <a:t>Click icon to add picture</a:t>
            </a:r>
            <a:endParaRPr lang="en-GB" dirty="0"/>
          </a:p>
        </p:txBody>
      </p:sp>
      <p:sp>
        <p:nvSpPr>
          <p:cNvPr id="31" name="Picture Placeholder 3"/>
          <p:cNvSpPr>
            <a:spLocks noGrp="1"/>
          </p:cNvSpPr>
          <p:nvPr>
            <p:ph type="pic" sz="quarter" idx="40"/>
          </p:nvPr>
        </p:nvSpPr>
        <p:spPr>
          <a:xfrm>
            <a:off x="4719770" y="1053000"/>
            <a:ext cx="857117" cy="857131"/>
          </a:xfrm>
          <a:prstGeom prst="ellipse">
            <a:avLst/>
          </a:prstGeom>
        </p:spPr>
        <p:txBody>
          <a:bodyPr lIns="0" rIns="0" bIns="0" anchor="ctr" anchorCtr="0"/>
          <a:lstStyle>
            <a:lvl1pPr algn="ctr" eaLnBrk="1">
              <a:defRPr sz="790" b="0" spc="0">
                <a:latin typeface="+mn-lt"/>
              </a:defRPr>
            </a:lvl1pPr>
          </a:lstStyle>
          <a:p>
            <a:r>
              <a:rPr lang="en-US"/>
              <a:t>Click icon to add picture</a:t>
            </a:r>
            <a:endParaRPr lang="en-GB" dirty="0"/>
          </a:p>
        </p:txBody>
      </p:sp>
      <p:sp>
        <p:nvSpPr>
          <p:cNvPr id="46" name="Picture Placeholder 2"/>
          <p:cNvSpPr>
            <a:spLocks noGrp="1"/>
          </p:cNvSpPr>
          <p:nvPr>
            <p:ph type="pic" sz="quarter" idx="42"/>
          </p:nvPr>
        </p:nvSpPr>
        <p:spPr>
          <a:xfrm>
            <a:off x="2503356" y="1053000"/>
            <a:ext cx="857117" cy="857131"/>
          </a:xfrm>
          <a:prstGeom prst="ellipse">
            <a:avLst/>
          </a:prstGeom>
        </p:spPr>
        <p:txBody>
          <a:bodyPr lIns="0" rIns="0" bIns="0" anchor="ctr" anchorCtr="0"/>
          <a:lstStyle>
            <a:lvl1pPr algn="ctr" eaLnBrk="1">
              <a:defRPr sz="790" b="0" spc="0">
                <a:latin typeface="+mn-lt"/>
              </a:defRPr>
            </a:lvl1pPr>
          </a:lstStyle>
          <a:p>
            <a:r>
              <a:rPr lang="en-US"/>
              <a:t>Click icon to add picture</a:t>
            </a:r>
            <a:endParaRPr lang="en-GB" dirty="0"/>
          </a:p>
        </p:txBody>
      </p:sp>
      <p:sp>
        <p:nvSpPr>
          <p:cNvPr id="48" name="Picture Placeholder 1"/>
          <p:cNvSpPr>
            <a:spLocks noGrp="1"/>
          </p:cNvSpPr>
          <p:nvPr>
            <p:ph type="pic" sz="quarter" idx="44"/>
          </p:nvPr>
        </p:nvSpPr>
        <p:spPr>
          <a:xfrm>
            <a:off x="286942" y="1053000"/>
            <a:ext cx="857117" cy="857131"/>
          </a:xfrm>
          <a:prstGeom prst="ellipse">
            <a:avLst/>
          </a:prstGeom>
        </p:spPr>
        <p:txBody>
          <a:bodyPr lIns="0" rIns="0" bIns="0" anchor="ctr" anchorCtr="0"/>
          <a:lstStyle>
            <a:lvl1pPr algn="ctr" eaLnBrk="1">
              <a:defRPr sz="790" b="0" spc="0">
                <a:latin typeface="+mn-lt"/>
              </a:defRPr>
            </a:lvl1pPr>
          </a:lstStyle>
          <a:p>
            <a:r>
              <a:rPr lang="en-US"/>
              <a:t>Click icon to add picture</a:t>
            </a:r>
            <a:endParaRPr lang="en-GB" dirty="0"/>
          </a:p>
        </p:txBody>
      </p:sp>
      <p:sp>
        <p:nvSpPr>
          <p:cNvPr id="57" name="Name Title Placeholder 4"/>
          <p:cNvSpPr>
            <a:spLocks noGrp="1"/>
          </p:cNvSpPr>
          <p:nvPr>
            <p:ph type="body" sz="quarter" idx="49"/>
          </p:nvPr>
        </p:nvSpPr>
        <p:spPr>
          <a:xfrm>
            <a:off x="6936184"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endParaRPr lang="en-US"/>
          </a:p>
          <a:p>
            <a:pPr lvl="1"/>
            <a:r>
              <a:rPr lang="en-US"/>
              <a:t>Second level</a:t>
            </a:r>
            <a:endParaRPr lang="en-US"/>
          </a:p>
        </p:txBody>
      </p:sp>
      <p:sp>
        <p:nvSpPr>
          <p:cNvPr id="55" name="Name Title Placeholder 3"/>
          <p:cNvSpPr>
            <a:spLocks noGrp="1"/>
          </p:cNvSpPr>
          <p:nvPr>
            <p:ph type="body" sz="quarter" idx="48"/>
          </p:nvPr>
        </p:nvSpPr>
        <p:spPr>
          <a:xfrm>
            <a:off x="4719769"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endParaRPr lang="en-US"/>
          </a:p>
          <a:p>
            <a:pPr lvl="1"/>
            <a:r>
              <a:rPr lang="en-US"/>
              <a:t>Second level</a:t>
            </a:r>
            <a:endParaRPr lang="en-US"/>
          </a:p>
        </p:txBody>
      </p:sp>
      <p:sp>
        <p:nvSpPr>
          <p:cNvPr id="53" name="Name Title Placeholder 2"/>
          <p:cNvSpPr>
            <a:spLocks noGrp="1"/>
          </p:cNvSpPr>
          <p:nvPr>
            <p:ph type="body" sz="quarter" idx="47"/>
          </p:nvPr>
        </p:nvSpPr>
        <p:spPr>
          <a:xfrm>
            <a:off x="2503355"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endParaRPr lang="en-US"/>
          </a:p>
          <a:p>
            <a:pPr lvl="1"/>
            <a:r>
              <a:rPr lang="en-US"/>
              <a:t>Second level</a:t>
            </a:r>
            <a:endParaRPr lang="en-US"/>
          </a:p>
        </p:txBody>
      </p:sp>
      <p:sp>
        <p:nvSpPr>
          <p:cNvPr id="51" name="Name Title Placeholder 1"/>
          <p:cNvSpPr>
            <a:spLocks noGrp="1"/>
          </p:cNvSpPr>
          <p:nvPr>
            <p:ph type="body" sz="quarter" idx="46" hasCustomPrompt="1"/>
          </p:nvPr>
        </p:nvSpPr>
        <p:spPr>
          <a:xfrm>
            <a:off x="288900"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Master </a:t>
            </a:r>
            <a:endParaRPr lang="en-US" dirty="0"/>
          </a:p>
          <a:p>
            <a:pPr lvl="1"/>
            <a:r>
              <a:rPr lang="en-US" dirty="0"/>
              <a:t>Second level</a:t>
            </a:r>
            <a:endParaRPr lang="en-GB" dirty="0"/>
          </a:p>
        </p:txBody>
      </p:sp>
      <p:sp>
        <p:nvSpPr>
          <p:cNvPr id="25" name="Bullet Placeholder 4"/>
          <p:cNvSpPr>
            <a:spLocks noGrp="1"/>
          </p:cNvSpPr>
          <p:nvPr>
            <p:ph sz="quarter" idx="39"/>
          </p:nvPr>
        </p:nvSpPr>
        <p:spPr>
          <a:xfrm>
            <a:off x="693618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4" name="Bullet Placeholder 3"/>
          <p:cNvSpPr>
            <a:spLocks noGrp="1"/>
          </p:cNvSpPr>
          <p:nvPr>
            <p:ph sz="quarter" idx="41"/>
          </p:nvPr>
        </p:nvSpPr>
        <p:spPr>
          <a:xfrm>
            <a:off x="4719769"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3" name="Bullet Placeholder 2"/>
          <p:cNvSpPr>
            <a:spLocks noGrp="1"/>
          </p:cNvSpPr>
          <p:nvPr>
            <p:ph sz="quarter" idx="43"/>
          </p:nvPr>
        </p:nvSpPr>
        <p:spPr>
          <a:xfrm>
            <a:off x="250335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2" name="Bullet Placeholder 1"/>
          <p:cNvSpPr>
            <a:spLocks noGrp="1"/>
          </p:cNvSpPr>
          <p:nvPr>
            <p:ph sz="quarter" idx="45"/>
          </p:nvPr>
        </p:nvSpPr>
        <p:spPr>
          <a:xfrm>
            <a:off x="286941"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cxnSp>
        <p:nvCxnSpPr>
          <p:cNvPr id="50" name="top_border"/>
          <p:cNvCxnSpPr/>
          <p:nvPr/>
        </p:nvCxnSpPr>
        <p:spPr>
          <a:xfrm>
            <a:off x="288900"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2" name="top_border"/>
          <p:cNvCxnSpPr/>
          <p:nvPr/>
        </p:nvCxnSpPr>
        <p:spPr>
          <a:xfrm>
            <a:off x="2503355"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p:cNvCxnSpPr/>
          <p:nvPr/>
        </p:nvCxnSpPr>
        <p:spPr>
          <a:xfrm>
            <a:off x="4719769"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6" name="top_border"/>
          <p:cNvCxnSpPr/>
          <p:nvPr/>
        </p:nvCxnSpPr>
        <p:spPr>
          <a:xfrm>
            <a:off x="6936184"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3" name="Title 2"/>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
        <p:nvSpPr>
          <p:cNvPr id="8" name="Text Placeholder 7"/>
          <p:cNvSpPr>
            <a:spLocks noGrp="1"/>
          </p:cNvSpPr>
          <p:nvPr>
            <p:ph type="body" sz="quarter" idx="45"/>
          </p:nvPr>
        </p:nvSpPr>
        <p:spPr>
          <a:xfrm>
            <a:off x="28890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7"/>
          <p:cNvSpPr>
            <a:spLocks noGrp="1"/>
          </p:cNvSpPr>
          <p:nvPr>
            <p:ph type="body" sz="quarter" idx="46"/>
          </p:nvPr>
        </p:nvSpPr>
        <p:spPr>
          <a:xfrm>
            <a:off x="323850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6" name="Text Placeholder 7"/>
          <p:cNvSpPr>
            <a:spLocks noGrp="1"/>
          </p:cNvSpPr>
          <p:nvPr>
            <p:ph type="body" sz="quarter" idx="47"/>
          </p:nvPr>
        </p:nvSpPr>
        <p:spPr>
          <a:xfrm>
            <a:off x="619006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cons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37" name="Picture Placeholder 12"/>
          <p:cNvSpPr>
            <a:spLocks noGrp="1"/>
          </p:cNvSpPr>
          <p:nvPr>
            <p:ph type="pic" sz="quarter" idx="40"/>
          </p:nvPr>
        </p:nvSpPr>
        <p:spPr>
          <a:xfrm>
            <a:off x="619006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39" name="Picture Placeholder 12"/>
          <p:cNvSpPr>
            <a:spLocks noGrp="1"/>
          </p:cNvSpPr>
          <p:nvPr>
            <p:ph type="pic" sz="quarter" idx="42"/>
          </p:nvPr>
        </p:nvSpPr>
        <p:spPr>
          <a:xfrm>
            <a:off x="323850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41" name="Picture Placeholder 12"/>
          <p:cNvSpPr>
            <a:spLocks noGrp="1"/>
          </p:cNvSpPr>
          <p:nvPr>
            <p:ph type="pic" sz="quarter" idx="44"/>
          </p:nvPr>
        </p:nvSpPr>
        <p:spPr>
          <a:xfrm>
            <a:off x="28890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3" name="Title 2"/>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
        <p:nvSpPr>
          <p:cNvPr id="8" name="Text Placeholder 7"/>
          <p:cNvSpPr>
            <a:spLocks noGrp="1"/>
          </p:cNvSpPr>
          <p:nvPr>
            <p:ph type="body" sz="quarter" idx="45"/>
          </p:nvPr>
        </p:nvSpPr>
        <p:spPr>
          <a:xfrm>
            <a:off x="28890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7"/>
          <p:cNvSpPr>
            <a:spLocks noGrp="1"/>
          </p:cNvSpPr>
          <p:nvPr>
            <p:ph type="body" sz="quarter" idx="46"/>
          </p:nvPr>
        </p:nvSpPr>
        <p:spPr>
          <a:xfrm>
            <a:off x="323850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6" name="Text Placeholder 7"/>
          <p:cNvSpPr>
            <a:spLocks noGrp="1"/>
          </p:cNvSpPr>
          <p:nvPr>
            <p:ph type="body" sz="quarter" idx="47"/>
          </p:nvPr>
        </p:nvSpPr>
        <p:spPr>
          <a:xfrm>
            <a:off x="619006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iography org chart">
    <p:spTree>
      <p:nvGrpSpPr>
        <p:cNvPr id="1" name=""/>
        <p:cNvGrpSpPr/>
        <p:nvPr/>
      </p:nvGrpSpPr>
      <p:grpSpPr>
        <a:xfrm>
          <a:off x="0" y="0"/>
          <a:ext cx="0" cy="0"/>
          <a:chOff x="0" y="0"/>
          <a:chExt cx="0" cy="0"/>
        </a:xfrm>
      </p:grpSpPr>
      <p:sp>
        <p:nvSpPr>
          <p:cNvPr id="38"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3" name="Picture Placeholder 12"/>
          <p:cNvSpPr>
            <a:spLocks noGrp="1"/>
          </p:cNvSpPr>
          <p:nvPr>
            <p:ph type="pic" sz="quarter" idx="16"/>
          </p:nvPr>
        </p:nvSpPr>
        <p:spPr>
          <a:xfrm>
            <a:off x="3820948" y="1053000"/>
            <a:ext cx="507201" cy="586776"/>
          </a:xfrm>
        </p:spPr>
        <p:txBody>
          <a:bodyPr lIns="0" rIns="0" bIns="0"/>
          <a:lstStyle>
            <a:lvl1pPr>
              <a:defRPr sz="800" b="0" spc="0">
                <a:latin typeface="+mn-lt"/>
              </a:defRPr>
            </a:lvl1pPr>
          </a:lstStyle>
          <a:p>
            <a:r>
              <a:rPr lang="en-US"/>
              <a:t>Click icon to add picture</a:t>
            </a:r>
            <a:endParaRPr lang="en-GB" dirty="0"/>
          </a:p>
        </p:txBody>
      </p:sp>
      <p:sp>
        <p:nvSpPr>
          <p:cNvPr id="35" name="Text Placeholder 24"/>
          <p:cNvSpPr>
            <a:spLocks noGrp="1"/>
          </p:cNvSpPr>
          <p:nvPr>
            <p:ph type="body" sz="quarter" idx="24"/>
          </p:nvPr>
        </p:nvSpPr>
        <p:spPr>
          <a:xfrm>
            <a:off x="4328143" y="105300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80" name="Picture Placeholder 12"/>
          <p:cNvSpPr>
            <a:spLocks noGrp="1"/>
          </p:cNvSpPr>
          <p:nvPr>
            <p:ph type="pic" sz="quarter" idx="36"/>
          </p:nvPr>
        </p:nvSpPr>
        <p:spPr>
          <a:xfrm>
            <a:off x="288900"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1" name="Text Placeholder 24"/>
          <p:cNvSpPr>
            <a:spLocks noGrp="1"/>
          </p:cNvSpPr>
          <p:nvPr>
            <p:ph type="body" sz="quarter" idx="37"/>
          </p:nvPr>
        </p:nvSpPr>
        <p:spPr>
          <a:xfrm>
            <a:off x="803808"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82" name="Picture Placeholder 12"/>
          <p:cNvSpPr>
            <a:spLocks noGrp="1"/>
          </p:cNvSpPr>
          <p:nvPr>
            <p:ph type="pic" sz="quarter" idx="38"/>
          </p:nvPr>
        </p:nvSpPr>
        <p:spPr>
          <a:xfrm>
            <a:off x="2057662"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3" name="Text Placeholder 24"/>
          <p:cNvSpPr>
            <a:spLocks noGrp="1"/>
          </p:cNvSpPr>
          <p:nvPr>
            <p:ph type="body" sz="quarter" idx="39"/>
          </p:nvPr>
        </p:nvSpPr>
        <p:spPr>
          <a:xfrm>
            <a:off x="2572570"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84" name="Picture Placeholder 12"/>
          <p:cNvSpPr>
            <a:spLocks noGrp="1"/>
          </p:cNvSpPr>
          <p:nvPr>
            <p:ph type="pic" sz="quarter" idx="40"/>
          </p:nvPr>
        </p:nvSpPr>
        <p:spPr>
          <a:xfrm>
            <a:off x="3819898"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5" name="Text Placeholder 24"/>
          <p:cNvSpPr>
            <a:spLocks noGrp="1"/>
          </p:cNvSpPr>
          <p:nvPr>
            <p:ph type="body" sz="quarter" idx="41"/>
          </p:nvPr>
        </p:nvSpPr>
        <p:spPr>
          <a:xfrm>
            <a:off x="4334807"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86" name="Picture Placeholder 12"/>
          <p:cNvSpPr>
            <a:spLocks noGrp="1"/>
          </p:cNvSpPr>
          <p:nvPr>
            <p:ph type="pic" sz="quarter" idx="42"/>
          </p:nvPr>
        </p:nvSpPr>
        <p:spPr>
          <a:xfrm>
            <a:off x="5582134"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7" name="Text Placeholder 24"/>
          <p:cNvSpPr>
            <a:spLocks noGrp="1"/>
          </p:cNvSpPr>
          <p:nvPr>
            <p:ph type="body" sz="quarter" idx="43"/>
          </p:nvPr>
        </p:nvSpPr>
        <p:spPr>
          <a:xfrm>
            <a:off x="6097044"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88" name="Picture Placeholder 12"/>
          <p:cNvSpPr>
            <a:spLocks noGrp="1"/>
          </p:cNvSpPr>
          <p:nvPr>
            <p:ph type="pic" sz="quarter" idx="44"/>
          </p:nvPr>
        </p:nvSpPr>
        <p:spPr>
          <a:xfrm>
            <a:off x="7344370"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9" name="Text Placeholder 24"/>
          <p:cNvSpPr>
            <a:spLocks noGrp="1"/>
          </p:cNvSpPr>
          <p:nvPr>
            <p:ph type="body" sz="quarter" idx="45"/>
          </p:nvPr>
        </p:nvSpPr>
        <p:spPr>
          <a:xfrm>
            <a:off x="7859281"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90" name="Picture Placeholder 12"/>
          <p:cNvSpPr>
            <a:spLocks noGrp="1"/>
          </p:cNvSpPr>
          <p:nvPr>
            <p:ph type="pic" sz="quarter" idx="46"/>
          </p:nvPr>
        </p:nvSpPr>
        <p:spPr>
          <a:xfrm>
            <a:off x="288900"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1" name="Text Placeholder 24"/>
          <p:cNvSpPr>
            <a:spLocks noGrp="1"/>
          </p:cNvSpPr>
          <p:nvPr>
            <p:ph type="body" sz="quarter" idx="47"/>
          </p:nvPr>
        </p:nvSpPr>
        <p:spPr>
          <a:xfrm>
            <a:off x="803808"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92" name="Picture Placeholder 12"/>
          <p:cNvSpPr>
            <a:spLocks noGrp="1"/>
          </p:cNvSpPr>
          <p:nvPr>
            <p:ph type="pic" sz="quarter" idx="48"/>
          </p:nvPr>
        </p:nvSpPr>
        <p:spPr>
          <a:xfrm>
            <a:off x="2057662"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3" name="Text Placeholder 24"/>
          <p:cNvSpPr>
            <a:spLocks noGrp="1"/>
          </p:cNvSpPr>
          <p:nvPr>
            <p:ph type="body" sz="quarter" idx="49"/>
          </p:nvPr>
        </p:nvSpPr>
        <p:spPr>
          <a:xfrm>
            <a:off x="2572570"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94" name="Picture Placeholder 12"/>
          <p:cNvSpPr>
            <a:spLocks noGrp="1"/>
          </p:cNvSpPr>
          <p:nvPr>
            <p:ph type="pic" sz="quarter" idx="50"/>
          </p:nvPr>
        </p:nvSpPr>
        <p:spPr>
          <a:xfrm>
            <a:off x="3819898"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5" name="Text Placeholder 24"/>
          <p:cNvSpPr>
            <a:spLocks noGrp="1"/>
          </p:cNvSpPr>
          <p:nvPr>
            <p:ph type="body" sz="quarter" idx="51"/>
          </p:nvPr>
        </p:nvSpPr>
        <p:spPr>
          <a:xfrm>
            <a:off x="4334807"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96" name="Picture Placeholder 12"/>
          <p:cNvSpPr>
            <a:spLocks noGrp="1"/>
          </p:cNvSpPr>
          <p:nvPr>
            <p:ph type="pic" sz="quarter" idx="52"/>
          </p:nvPr>
        </p:nvSpPr>
        <p:spPr>
          <a:xfrm>
            <a:off x="5582134"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7" name="Text Placeholder 24"/>
          <p:cNvSpPr>
            <a:spLocks noGrp="1"/>
          </p:cNvSpPr>
          <p:nvPr>
            <p:ph type="body" sz="quarter" idx="53"/>
          </p:nvPr>
        </p:nvSpPr>
        <p:spPr>
          <a:xfrm>
            <a:off x="6097044"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98" name="Picture Placeholder 12"/>
          <p:cNvSpPr>
            <a:spLocks noGrp="1"/>
          </p:cNvSpPr>
          <p:nvPr>
            <p:ph type="pic" sz="quarter" idx="54"/>
          </p:nvPr>
        </p:nvSpPr>
        <p:spPr>
          <a:xfrm>
            <a:off x="7344370"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9" name="Text Placeholder 24"/>
          <p:cNvSpPr>
            <a:spLocks noGrp="1"/>
          </p:cNvSpPr>
          <p:nvPr>
            <p:ph type="body" sz="quarter" idx="55"/>
          </p:nvPr>
        </p:nvSpPr>
        <p:spPr>
          <a:xfrm>
            <a:off x="7859281"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00" name="Picture Placeholder 12"/>
          <p:cNvSpPr>
            <a:spLocks noGrp="1"/>
          </p:cNvSpPr>
          <p:nvPr>
            <p:ph type="pic" sz="quarter" idx="56"/>
          </p:nvPr>
        </p:nvSpPr>
        <p:spPr>
          <a:xfrm>
            <a:off x="295426"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1" name="Text Placeholder 24"/>
          <p:cNvSpPr>
            <a:spLocks noGrp="1"/>
          </p:cNvSpPr>
          <p:nvPr>
            <p:ph type="body" sz="quarter" idx="57"/>
          </p:nvPr>
        </p:nvSpPr>
        <p:spPr>
          <a:xfrm>
            <a:off x="81033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02" name="Picture Placeholder 12"/>
          <p:cNvSpPr>
            <a:spLocks noGrp="1"/>
          </p:cNvSpPr>
          <p:nvPr>
            <p:ph type="pic" sz="quarter" idx="58"/>
          </p:nvPr>
        </p:nvSpPr>
        <p:spPr>
          <a:xfrm>
            <a:off x="2057662"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3" name="Text Placeholder 24"/>
          <p:cNvSpPr>
            <a:spLocks noGrp="1"/>
          </p:cNvSpPr>
          <p:nvPr>
            <p:ph type="body" sz="quarter" idx="59"/>
          </p:nvPr>
        </p:nvSpPr>
        <p:spPr>
          <a:xfrm>
            <a:off x="2572570"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04" name="Picture Placeholder 12"/>
          <p:cNvSpPr>
            <a:spLocks noGrp="1"/>
          </p:cNvSpPr>
          <p:nvPr>
            <p:ph type="pic" sz="quarter" idx="60"/>
          </p:nvPr>
        </p:nvSpPr>
        <p:spPr>
          <a:xfrm>
            <a:off x="3819898"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5" name="Text Placeholder 24"/>
          <p:cNvSpPr>
            <a:spLocks noGrp="1"/>
          </p:cNvSpPr>
          <p:nvPr>
            <p:ph type="body" sz="quarter" idx="61"/>
          </p:nvPr>
        </p:nvSpPr>
        <p:spPr>
          <a:xfrm>
            <a:off x="4334807"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06" name="Picture Placeholder 12"/>
          <p:cNvSpPr>
            <a:spLocks noGrp="1"/>
          </p:cNvSpPr>
          <p:nvPr>
            <p:ph type="pic" sz="quarter" idx="62"/>
          </p:nvPr>
        </p:nvSpPr>
        <p:spPr>
          <a:xfrm>
            <a:off x="5582134"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7" name="Text Placeholder 24"/>
          <p:cNvSpPr>
            <a:spLocks noGrp="1"/>
          </p:cNvSpPr>
          <p:nvPr>
            <p:ph type="body" sz="quarter" idx="63"/>
          </p:nvPr>
        </p:nvSpPr>
        <p:spPr>
          <a:xfrm>
            <a:off x="609704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08" name="Picture Placeholder 12"/>
          <p:cNvSpPr>
            <a:spLocks noGrp="1"/>
          </p:cNvSpPr>
          <p:nvPr>
            <p:ph type="pic" sz="quarter" idx="64"/>
          </p:nvPr>
        </p:nvSpPr>
        <p:spPr>
          <a:xfrm>
            <a:off x="7344370"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9" name="Text Placeholder 24"/>
          <p:cNvSpPr>
            <a:spLocks noGrp="1"/>
          </p:cNvSpPr>
          <p:nvPr>
            <p:ph type="body" sz="quarter" idx="65"/>
          </p:nvPr>
        </p:nvSpPr>
        <p:spPr>
          <a:xfrm>
            <a:off x="7859281"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egal notice/important information 14pt">
    <p:spTree>
      <p:nvGrpSpPr>
        <p:cNvPr id="1" name=""/>
        <p:cNvGrpSpPr/>
        <p:nvPr/>
      </p:nvGrpSpPr>
      <p:grpSpPr>
        <a:xfrm>
          <a:off x="0" y="0"/>
          <a:ext cx="0" cy="0"/>
          <a:chOff x="0" y="0"/>
          <a:chExt cx="0" cy="0"/>
        </a:xfrm>
      </p:grpSpPr>
      <p:sp>
        <p:nvSpPr>
          <p:cNvPr id="3" name="Content Placeholder 1"/>
          <p:cNvSpPr>
            <a:spLocks noGrp="1"/>
          </p:cNvSpPr>
          <p:nvPr>
            <p:ph idx="1"/>
          </p:nvPr>
        </p:nvSpPr>
        <p:spPr>
          <a:xfrm>
            <a:off x="288900" y="1052193"/>
            <a:ext cx="8568927" cy="3519807"/>
          </a:xfrm>
        </p:spPr>
        <p:txBody>
          <a:bodyPr lIns="0" rIns="0" bIns="0" numCol="2" spcCol="360000">
            <a:noAutofit/>
          </a:bodyPr>
          <a:lstStyle>
            <a:lvl1pPr eaLnBrk="1">
              <a:spcBef>
                <a:spcPts val="300"/>
              </a:spcBef>
              <a:defRPr sz="800" b="0" spc="0">
                <a:latin typeface="+mn-lt"/>
              </a:defRPr>
            </a:lvl1pPr>
          </a:lstStyle>
          <a:p>
            <a:pPr lvl="0"/>
            <a:r>
              <a:rPr lang="en-US"/>
              <a:t>Click to edit Master text styles</a:t>
            </a:r>
            <a:endParaRPr lang="en-US"/>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Optional footer</a:t>
            </a:r>
            <a:endParaRPr lang="en-US"/>
          </a:p>
        </p:txBody>
      </p:sp>
      <p:sp>
        <p:nvSpPr>
          <p:cNvPr id="3" name="Slide Number Placeholder 2"/>
          <p:cNvSpPr>
            <a:spLocks noGrp="1"/>
          </p:cNvSpPr>
          <p:nvPr>
            <p:ph type="sldNum" sz="quarter" idx="11"/>
          </p:nvPr>
        </p:nvSpPr>
        <p:spPr/>
        <p:txBody>
          <a:bodyPr/>
          <a:lstStyle/>
          <a:p>
            <a:fld id="{BCA4F33B-2A5C-4874-B5D7-74DA77ECCD3C}" type="slidenum">
              <a:rPr lang="en-US" smtClean="0"/>
            </a:fld>
            <a:endParaRPr lang="en-US"/>
          </a:p>
        </p:txBody>
      </p:sp>
      <p:sp>
        <p:nvSpPr>
          <p:cNvPr id="4"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p:bg>
      <p:bgRef idx="1001">
        <a:schemeClr val="bg1"/>
      </p:bgRef>
    </p:bg>
    <p:spTree>
      <p:nvGrpSpPr>
        <p:cNvPr id="1" name=""/>
        <p:cNvGrpSpPr/>
        <p:nvPr/>
      </p:nvGrpSpPr>
      <p:grpSpPr>
        <a:xfrm>
          <a:off x="0" y="0"/>
          <a:ext cx="0" cy="0"/>
          <a:chOff x="0" y="0"/>
          <a:chExt cx="0" cy="0"/>
        </a:xfrm>
      </p:grpSpPr>
      <p:sp>
        <p:nvSpPr>
          <p:cNvPr id="15" name="solid_bg"/>
          <p:cNvSpPr/>
          <p:nvPr userDrawn="1">
            <p:custDataLst>
              <p:tags r:id="rId2"/>
            </p:custData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p:cNvSpPr>
            <a:spLocks noGrp="1"/>
          </p:cNvSpPr>
          <p:nvPr>
            <p:ph type="title"/>
          </p:nvPr>
        </p:nvSpPr>
        <p:spPr>
          <a:xfrm>
            <a:off x="288900" y="1023914"/>
            <a:ext cx="8568929" cy="2273323"/>
          </a:xfrm>
        </p:spPr>
        <p:txBody>
          <a:bodyPr lIns="0" rIns="0" bIns="0" anchor="t" anchorCtr="0"/>
          <a:lstStyle>
            <a:lvl1pPr>
              <a:lnSpc>
                <a:spcPct val="92000"/>
              </a:lnSpc>
              <a:defRPr sz="3300">
                <a:solidFill>
                  <a:schemeClr val="tx2"/>
                </a:solidFill>
              </a:defRPr>
            </a:lvl1pPr>
          </a:lstStyle>
          <a:p>
            <a:r>
              <a:rPr lang="en-US" dirty="0"/>
              <a:t>Click to edit Master title style</a:t>
            </a:r>
            <a:endParaRPr lang="en-US" dirty="0"/>
          </a:p>
        </p:txBody>
      </p:sp>
      <p:sp>
        <p:nvSpPr>
          <p:cNvPr id="20" name="Footer Placeholder 8"/>
          <p:cNvSpPr>
            <a:spLocks noGrp="1"/>
          </p:cNvSpPr>
          <p:nvPr>
            <p:ph type="ftr" sz="quarter" idx="19"/>
          </p:nvPr>
        </p:nvSpPr>
        <p:spPr>
          <a:xfrm>
            <a:off x="288900" y="4828510"/>
            <a:ext cx="5902923" cy="136525"/>
          </a:xfrm>
        </p:spPr>
        <p:txBody>
          <a:bodyPr lIns="0" rIns="0" bIns="0" anchor="ctr"/>
          <a:lstStyle/>
          <a:p>
            <a:r>
              <a:rPr lang="en-US"/>
              <a:t>Optional footer</a:t>
            </a:r>
            <a:endParaRPr lang="en-US"/>
          </a:p>
        </p:txBody>
      </p:sp>
      <p:sp>
        <p:nvSpPr>
          <p:cNvPr id="18" name="Presenter Name"/>
          <p:cNvSpPr>
            <a:spLocks noGrp="1"/>
          </p:cNvSpPr>
          <p:nvPr>
            <p:ph type="body" sz="quarter" idx="18" hasCustomPrompt="1"/>
          </p:nvPr>
        </p:nvSpPr>
        <p:spPr>
          <a:xfrm>
            <a:off x="29104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21" name="circle1"/>
          <p:cNvSpPr>
            <a:spLocks noGrp="1"/>
          </p:cNvSpPr>
          <p:nvPr>
            <p:ph type="body" sz="quarter" idx="20" hasCustomPrompt="1"/>
          </p:nvPr>
        </p:nvSpPr>
        <p:spPr>
          <a:xfrm>
            <a:off x="29104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endParaRPr lang="en-GB" dirty="0"/>
          </a:p>
        </p:txBody>
      </p:sp>
      <p:cxnSp>
        <p:nvCxnSpPr>
          <p:cNvPr id="9" name="Straight Connector 8"/>
          <p:cNvCxnSpPr/>
          <p:nvPr/>
        </p:nvCxnSpPr>
        <p:spPr>
          <a:xfrm>
            <a:off x="161448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resenter Name"/>
          <p:cNvSpPr>
            <a:spLocks noGrp="1"/>
          </p:cNvSpPr>
          <p:nvPr>
            <p:ph type="body" sz="quarter" idx="21" hasCustomPrompt="1"/>
          </p:nvPr>
        </p:nvSpPr>
        <p:spPr>
          <a:xfrm>
            <a:off x="175789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23" name="circle2"/>
          <p:cNvSpPr>
            <a:spLocks noGrp="1"/>
          </p:cNvSpPr>
          <p:nvPr>
            <p:ph type="body" sz="quarter" idx="22" hasCustomPrompt="1"/>
          </p:nvPr>
        </p:nvSpPr>
        <p:spPr>
          <a:xfrm>
            <a:off x="175789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endParaRPr lang="en-GB" dirty="0"/>
          </a:p>
        </p:txBody>
      </p:sp>
      <p:cxnSp>
        <p:nvCxnSpPr>
          <p:cNvPr id="24" name="Straight Connector 23"/>
          <p:cNvCxnSpPr/>
          <p:nvPr/>
        </p:nvCxnSpPr>
        <p:spPr>
          <a:xfrm>
            <a:off x="308133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resenter Name"/>
          <p:cNvSpPr>
            <a:spLocks noGrp="1"/>
          </p:cNvSpPr>
          <p:nvPr>
            <p:ph type="body" sz="quarter" idx="23" hasCustomPrompt="1"/>
          </p:nvPr>
        </p:nvSpPr>
        <p:spPr>
          <a:xfrm>
            <a:off x="3239033"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26" name="circle3"/>
          <p:cNvSpPr>
            <a:spLocks noGrp="1"/>
          </p:cNvSpPr>
          <p:nvPr>
            <p:ph type="body" sz="quarter" idx="24" hasCustomPrompt="1"/>
          </p:nvPr>
        </p:nvSpPr>
        <p:spPr>
          <a:xfrm>
            <a:off x="3239033"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endParaRPr lang="en-GB" dirty="0"/>
          </a:p>
        </p:txBody>
      </p:sp>
      <p:pic>
        <p:nvPicPr>
          <p:cNvPr id="14" name="图片 13"/>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 Slide">
    <p:bg>
      <p:bgRef idx="1001">
        <a:schemeClr val="bg2"/>
      </p:bgRef>
    </p:bg>
    <p:spTree>
      <p:nvGrpSpPr>
        <p:cNvPr id="1" name=""/>
        <p:cNvGrpSpPr/>
        <p:nvPr/>
      </p:nvGrpSpPr>
      <p:grpSpPr>
        <a:xfrm>
          <a:off x="0" y="0"/>
          <a:ext cx="0" cy="0"/>
          <a:chOff x="0" y="0"/>
          <a:chExt cx="0" cy="0"/>
        </a:xfrm>
      </p:grpSpPr>
      <p:sp>
        <p:nvSpPr>
          <p:cNvPr id="6" name="solid_bg"/>
          <p:cNvSpPr/>
          <p:nvPr>
            <p:custDataLst>
              <p:tags r:id="rId2"/>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resenter Name"/>
          <p:cNvSpPr>
            <a:spLocks noGrp="1"/>
          </p:cNvSpPr>
          <p:nvPr>
            <p:ph type="body" sz="quarter" idx="18" hasCustomPrompt="1"/>
          </p:nvPr>
        </p:nvSpPr>
        <p:spPr>
          <a:xfrm>
            <a:off x="288901" y="1018579"/>
            <a:ext cx="2655515" cy="2283354"/>
          </a:xfrm>
        </p:spPr>
        <p:txBody>
          <a:bodyPr wrap="square" lIns="0" rIns="0" bIns="0" anchor="t">
            <a:noAutofit/>
          </a:bodyPr>
          <a:lstStyle>
            <a:lvl1pPr eaLnBrk="1">
              <a:spcBef>
                <a:spcPts val="0"/>
              </a:spcBef>
              <a:defRPr sz="1200" b="0" spc="0">
                <a:latin typeface="+mj-lt"/>
              </a:defRPr>
            </a:lvl1pPr>
            <a:lvl2pPr marL="0" indent="0" eaLnBrk="1">
              <a:spcBef>
                <a:spcPts val="0"/>
              </a:spcBef>
              <a:buNone/>
              <a:defRPr sz="1200" spc="0"/>
            </a:lvl2pPr>
          </a:lstStyle>
          <a:p>
            <a:r>
              <a:rPr lang="en-GB" dirty="0"/>
              <a:t>Invesco department </a:t>
            </a:r>
            <a:endParaRPr lang="en-GB" dirty="0"/>
          </a:p>
          <a:p>
            <a:pPr lvl="1"/>
            <a:r>
              <a:rPr lang="en-US" dirty="0"/>
              <a:t>Address</a:t>
            </a:r>
            <a:endParaRPr lang="en-US" dirty="0"/>
          </a:p>
        </p:txBody>
      </p:sp>
      <p:sp>
        <p:nvSpPr>
          <p:cNvPr id="7" name="Footer Placeholder 8"/>
          <p:cNvSpPr>
            <a:spLocks noGrp="1"/>
          </p:cNvSpPr>
          <p:nvPr>
            <p:ph type="ftr" sz="quarter" idx="19"/>
          </p:nvPr>
        </p:nvSpPr>
        <p:spPr>
          <a:xfrm>
            <a:off x="288901" y="4828510"/>
            <a:ext cx="5902923" cy="136525"/>
          </a:xfrm>
        </p:spPr>
        <p:txBody>
          <a:bodyPr lIns="0" rIns="0" bIns="0" anchor="ctr"/>
          <a:lstStyle/>
          <a:p>
            <a:r>
              <a:rPr lang="en-US"/>
              <a:t>Optional footer</a:t>
            </a:r>
            <a:endParaRPr lang="en-US"/>
          </a:p>
        </p:txBody>
      </p:sp>
      <p:pic>
        <p:nvPicPr>
          <p:cNvPr id="8" name="图片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ank you">
    <p:bg>
      <p:bgRef idx="1001">
        <a:schemeClr val="bg2"/>
      </p:bgRef>
    </p:bg>
    <p:spTree>
      <p:nvGrpSpPr>
        <p:cNvPr id="1" name=""/>
        <p:cNvGrpSpPr/>
        <p:nvPr/>
      </p:nvGrpSpPr>
      <p:grpSpPr>
        <a:xfrm>
          <a:off x="0" y="0"/>
          <a:ext cx="0" cy="0"/>
          <a:chOff x="0" y="0"/>
          <a:chExt cx="0" cy="0"/>
        </a:xfrm>
      </p:grpSpPr>
      <p:sp>
        <p:nvSpPr>
          <p:cNvPr id="4" name="solid_bg"/>
          <p:cNvSpPr/>
          <p:nvPr>
            <p:custDataLst>
              <p:tags r:id="rId2"/>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288900" y="146988"/>
            <a:ext cx="8568929" cy="2424762"/>
          </a:xfrm>
        </p:spPr>
        <p:txBody>
          <a:bodyPr lIns="0" rIns="0" bIns="0"/>
          <a:lstStyle>
            <a:lvl1pPr>
              <a:defRPr sz="6675" b="0" spc="0">
                <a:solidFill>
                  <a:schemeClr val="tx1"/>
                </a:solidFill>
              </a:defRPr>
            </a:lvl1pPr>
          </a:lstStyle>
          <a:p>
            <a:r>
              <a:rPr lang="en-US" dirty="0"/>
              <a:t>Master title style</a:t>
            </a:r>
            <a:endParaRPr lang="en-US" dirty="0"/>
          </a:p>
        </p:txBody>
      </p:sp>
      <p:pic>
        <p:nvPicPr>
          <p:cNvPr id="5" name="图片 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arge quote - icon">
    <p:bg>
      <p:bgPr>
        <a:solidFill>
          <a:srgbClr val="5FF0FF">
            <a:alpha val="30000"/>
          </a:srgbClr>
        </a:solidFill>
        <a:effectLst/>
      </p:bgPr>
    </p:bg>
    <p:spTree>
      <p:nvGrpSpPr>
        <p:cNvPr id="1" name=""/>
        <p:cNvGrpSpPr/>
        <p:nvPr/>
      </p:nvGrpSpPr>
      <p:grpSpPr>
        <a:xfrm>
          <a:off x="0" y="0"/>
          <a:ext cx="0" cy="0"/>
          <a:chOff x="0" y="0"/>
          <a:chExt cx="0" cy="0"/>
        </a:xfrm>
      </p:grpSpPr>
      <p:sp>
        <p:nvSpPr>
          <p:cNvPr id="12" name="Oval 5"/>
          <p:cNvSpPr>
            <a:spLocks noChangeArrowheads="1"/>
          </p:cNvSpPr>
          <p:nvPr userDrawn="1"/>
        </p:nvSpPr>
        <p:spPr bwMode="auto">
          <a:xfrm>
            <a:off x="288131" y="288131"/>
            <a:ext cx="640080" cy="640080"/>
          </a:xfrm>
          <a:prstGeom prst="ellipse">
            <a:avLst/>
          </a:prstGeom>
          <a:solidFill>
            <a:srgbClr val="D52219"/>
          </a:solidFill>
          <a:ln>
            <a:noFill/>
          </a:ln>
        </p:spPr>
        <p:txBody>
          <a:bodyPr vert="horz" wrap="square" lIns="91440" tIns="45720" rIns="91440" bIns="45720" numCol="1" anchor="t" anchorCtr="0" compatLnSpc="1"/>
          <a:lstStyle/>
          <a:p>
            <a:endParaRPr lang="en-US" sz="1015"/>
          </a:p>
        </p:txBody>
      </p:sp>
      <p:sp>
        <p:nvSpPr>
          <p:cNvPr id="2" name="Footer Placeholder 1"/>
          <p:cNvSpPr>
            <a:spLocks noGrp="1"/>
          </p:cNvSpPr>
          <p:nvPr>
            <p:ph type="ftr" sz="quarter" idx="11"/>
          </p:nvPr>
        </p:nvSpPr>
        <p:spPr>
          <a:xfrm>
            <a:off x="1763115" y="4828510"/>
            <a:ext cx="5902923" cy="136525"/>
          </a:xfrm>
        </p:spPr>
        <p:txBody>
          <a:bodyPr lIns="0" rIns="0" bIns="0" anchor="ctr"/>
          <a:lstStyle>
            <a:lvl1pPr>
              <a:defRPr>
                <a:solidFill>
                  <a:schemeClr val="tx2"/>
                </a:solidFill>
              </a:defRPr>
            </a:lvl1pPr>
          </a:lstStyle>
          <a:p>
            <a:r>
              <a:rPr lang="en-US"/>
              <a:t>Optional footer</a:t>
            </a:r>
            <a:endParaRPr lang="en-US"/>
          </a:p>
        </p:txBody>
      </p:sp>
      <p:sp>
        <p:nvSpPr>
          <p:cNvPr id="4" name="Slide Number Placeholder 3"/>
          <p:cNvSpPr>
            <a:spLocks noGrp="1"/>
          </p:cNvSpPr>
          <p:nvPr>
            <p:ph type="sldNum" sz="quarter" idx="12"/>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fld>
            <a:endParaRPr lang="en-US"/>
          </a:p>
        </p:txBody>
      </p:sp>
      <p:sp>
        <p:nvSpPr>
          <p:cNvPr id="9" name="Text Placeholder 8"/>
          <p:cNvSpPr>
            <a:spLocks noGrp="1"/>
          </p:cNvSpPr>
          <p:nvPr>
            <p:ph type="body" sz="quarter" idx="13"/>
          </p:nvPr>
        </p:nvSpPr>
        <p:spPr>
          <a:xfrm>
            <a:off x="3238499" y="243000"/>
            <a:ext cx="5617369" cy="4282678"/>
          </a:xfrm>
        </p:spPr>
        <p:txBody>
          <a:bodyPr lIns="0" rIns="0" bIns="0"/>
          <a:lstStyle>
            <a:lvl1pPr eaLnBrk="1">
              <a:lnSpc>
                <a:spcPct val="100000"/>
              </a:lnSpc>
              <a:spcBef>
                <a:spcPts val="0"/>
              </a:spcBef>
              <a:defRPr sz="2100" b="0" spc="0">
                <a:solidFill>
                  <a:schemeClr val="tx2"/>
                </a:solidFill>
                <a:latin typeface="+mj-lt"/>
              </a:defRPr>
            </a:lvl1pPr>
            <a:lvl2pPr marL="0" indent="0">
              <a:lnSpc>
                <a:spcPct val="100000"/>
              </a:lnSpc>
              <a:spcBef>
                <a:spcPts val="1015"/>
              </a:spcBef>
              <a:buNone/>
              <a:defRPr sz="1400" b="0" spc="0">
                <a:solidFill>
                  <a:schemeClr val="tx2"/>
                </a:solidFill>
              </a:defRPr>
            </a:lvl2pPr>
            <a:lvl3pPr marL="152400" indent="-152400">
              <a:lnSpc>
                <a:spcPct val="100000"/>
              </a:lnSpc>
              <a:spcBef>
                <a:spcPts val="1015"/>
              </a:spcBef>
              <a:defRPr sz="1400" b="0" spc="0">
                <a:solidFill>
                  <a:schemeClr val="tx2"/>
                </a:solidFill>
              </a:defRPr>
            </a:lvl3pPr>
            <a:lvl4pPr marL="304800" indent="-151765">
              <a:spcBef>
                <a:spcPts val="675"/>
              </a:spcBef>
              <a:defRPr sz="1015" b="0">
                <a:solidFill>
                  <a:schemeClr val="tx1"/>
                </a:solidFill>
              </a:defRPr>
            </a:lvl4pPr>
            <a:lvl5pPr>
              <a:spcBef>
                <a:spcPts val="675"/>
              </a:spcBef>
              <a:defRPr sz="1015" b="0">
                <a:solidFill>
                  <a:schemeClr val="tx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8" name="Presenter Name"/>
          <p:cNvSpPr>
            <a:spLocks noGrp="1"/>
          </p:cNvSpPr>
          <p:nvPr>
            <p:ph type="body" sz="quarter" idx="18" hasCustomPrompt="1"/>
          </p:nvPr>
        </p:nvSpPr>
        <p:spPr>
          <a:xfrm>
            <a:off x="288131" y="1062112"/>
            <a:ext cx="1474984" cy="648812"/>
          </a:xfrm>
        </p:spPr>
        <p:txBody>
          <a:bodyPr wrap="square" lIns="0" rIns="0" bIns="0" anchor="t" anchorCtr="0">
            <a:noAutofit/>
          </a:bodyPr>
          <a:lstStyle>
            <a:lvl1pPr eaLnBrk="0">
              <a:spcBef>
                <a:spcPts val="0"/>
              </a:spcBef>
              <a:defRPr sz="1000" b="0" spc="0" baseline="0">
                <a:solidFill>
                  <a:schemeClr val="tx2"/>
                </a:solidFill>
                <a:latin typeface="Graphik Semibold" panose="020B0703030202060203" pitchFamily="34" charset="0"/>
              </a:defRPr>
            </a:lvl1pPr>
            <a:lvl2pPr marL="0" indent="0">
              <a:spcBef>
                <a:spcPts val="0"/>
              </a:spcBef>
              <a:buNone/>
              <a:defRPr sz="1000" b="0" spc="0" baseline="0">
                <a:solidFill>
                  <a:schemeClr val="tx2"/>
                </a:solidFill>
              </a:defRPr>
            </a:lvl2pPr>
            <a:lvl3pPr marL="0" indent="0">
              <a:spcBef>
                <a:spcPts val="0"/>
              </a:spcBef>
              <a:buNone/>
              <a:defRPr sz="590">
                <a:solidFill>
                  <a:schemeClr val="tx1"/>
                </a:solidFill>
              </a:defRPr>
            </a:lvl3pPr>
          </a:lstStyle>
          <a:p>
            <a:r>
              <a:rPr lang="en-US" dirty="0"/>
              <a:t>Name Surname  </a:t>
            </a:r>
            <a:endParaRPr lang="en-US" dirty="0"/>
          </a:p>
          <a:p>
            <a:pPr lvl="1"/>
            <a:r>
              <a:rPr lang="en-GB" dirty="0"/>
              <a:t>Job title goes here </a:t>
            </a:r>
            <a:endParaRPr lang="en-GB" dirty="0"/>
          </a:p>
        </p:txBody>
      </p:sp>
      <p:sp>
        <p:nvSpPr>
          <p:cNvPr id="11" name="Freeform 6"/>
          <p:cNvSpPr>
            <a:spLocks noEditPoints="1"/>
          </p:cNvSpPr>
          <p:nvPr userDrawn="1"/>
        </p:nvSpPr>
        <p:spPr bwMode="auto">
          <a:xfrm>
            <a:off x="478525" y="521790"/>
            <a:ext cx="241956" cy="180319"/>
          </a:xfrm>
          <a:custGeom>
            <a:avLst/>
            <a:gdLst>
              <a:gd name="T0" fmla="*/ 0 w 738"/>
              <a:gd name="T1" fmla="*/ 367 h 550"/>
              <a:gd name="T2" fmla="*/ 324 w 738"/>
              <a:gd name="T3" fmla="*/ 0 h 550"/>
              <a:gd name="T4" fmla="*/ 335 w 738"/>
              <a:gd name="T5" fmla="*/ 31 h 550"/>
              <a:gd name="T6" fmla="*/ 142 w 738"/>
              <a:gd name="T7" fmla="*/ 283 h 550"/>
              <a:gd name="T8" fmla="*/ 312 w 738"/>
              <a:gd name="T9" fmla="*/ 420 h 550"/>
              <a:gd name="T10" fmla="*/ 169 w 738"/>
              <a:gd name="T11" fmla="*/ 550 h 550"/>
              <a:gd name="T12" fmla="*/ 0 w 738"/>
              <a:gd name="T13" fmla="*/ 367 h 550"/>
              <a:gd name="T14" fmla="*/ 402 w 738"/>
              <a:gd name="T15" fmla="*/ 367 h 550"/>
              <a:gd name="T16" fmla="*/ 726 w 738"/>
              <a:gd name="T17" fmla="*/ 0 h 550"/>
              <a:gd name="T18" fmla="*/ 738 w 738"/>
              <a:gd name="T19" fmla="*/ 31 h 550"/>
              <a:gd name="T20" fmla="*/ 544 w 738"/>
              <a:gd name="T21" fmla="*/ 283 h 550"/>
              <a:gd name="T22" fmla="*/ 712 w 738"/>
              <a:gd name="T23" fmla="*/ 420 h 550"/>
              <a:gd name="T24" fmla="*/ 572 w 738"/>
              <a:gd name="T25" fmla="*/ 550 h 550"/>
              <a:gd name="T26" fmla="*/ 402 w 738"/>
              <a:gd name="T27" fmla="*/ 36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8" h="550">
                <a:moveTo>
                  <a:pt x="0" y="367"/>
                </a:moveTo>
                <a:cubicBezTo>
                  <a:pt x="0" y="213"/>
                  <a:pt x="125" y="68"/>
                  <a:pt x="324" y="0"/>
                </a:cubicBezTo>
                <a:cubicBezTo>
                  <a:pt x="335" y="31"/>
                  <a:pt x="335" y="31"/>
                  <a:pt x="335" y="31"/>
                </a:cubicBezTo>
                <a:cubicBezTo>
                  <a:pt x="203" y="90"/>
                  <a:pt x="144" y="185"/>
                  <a:pt x="142" y="283"/>
                </a:cubicBezTo>
                <a:cubicBezTo>
                  <a:pt x="255" y="298"/>
                  <a:pt x="312" y="345"/>
                  <a:pt x="312" y="420"/>
                </a:cubicBezTo>
                <a:cubicBezTo>
                  <a:pt x="312" y="496"/>
                  <a:pt x="250" y="550"/>
                  <a:pt x="169" y="550"/>
                </a:cubicBezTo>
                <a:cubicBezTo>
                  <a:pt x="68" y="550"/>
                  <a:pt x="0" y="468"/>
                  <a:pt x="0" y="367"/>
                </a:cubicBezTo>
                <a:close/>
                <a:moveTo>
                  <a:pt x="402" y="367"/>
                </a:moveTo>
                <a:cubicBezTo>
                  <a:pt x="402" y="213"/>
                  <a:pt x="527" y="68"/>
                  <a:pt x="726" y="0"/>
                </a:cubicBezTo>
                <a:cubicBezTo>
                  <a:pt x="738" y="31"/>
                  <a:pt x="738" y="31"/>
                  <a:pt x="738" y="31"/>
                </a:cubicBezTo>
                <a:cubicBezTo>
                  <a:pt x="605" y="90"/>
                  <a:pt x="546" y="185"/>
                  <a:pt x="544" y="283"/>
                </a:cubicBezTo>
                <a:cubicBezTo>
                  <a:pt x="656" y="298"/>
                  <a:pt x="712" y="345"/>
                  <a:pt x="712" y="420"/>
                </a:cubicBezTo>
                <a:cubicBezTo>
                  <a:pt x="712" y="496"/>
                  <a:pt x="652" y="550"/>
                  <a:pt x="572" y="550"/>
                </a:cubicBezTo>
                <a:cubicBezTo>
                  <a:pt x="468" y="550"/>
                  <a:pt x="402" y="468"/>
                  <a:pt x="402" y="3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15"/>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10" name="Picture Placeholder 9"/>
          <p:cNvSpPr>
            <a:spLocks noGrp="1"/>
          </p:cNvSpPr>
          <p:nvPr>
            <p:ph type="pic" sz="quarter" idx="21"/>
          </p:nvPr>
        </p:nvSpPr>
        <p:spPr>
          <a:xfrm>
            <a:off x="3238500" y="0"/>
            <a:ext cx="5905500" cy="5143500"/>
          </a:xfrm>
        </p:spPr>
        <p:txBody>
          <a:bodyPr/>
          <a:lstStyle/>
          <a:p>
            <a:pPr marL="0" marR="0" lvl="0" indent="0" algn="l" defTabSz="171450" rtl="0" eaLnBrk="0" fontAlgn="auto" latinLnBrk="0" hangingPunct="1">
              <a:lnSpc>
                <a:spcPct val="100000"/>
              </a:lnSpc>
              <a:spcBef>
                <a:spcPts val="1200"/>
              </a:spcBef>
              <a:spcAft>
                <a:spcPts val="0"/>
              </a:spcAft>
              <a:buClrTx/>
              <a:buSzTx/>
              <a:buFont typeface="Verdana" panose="020B0604030504040204" pitchFamily="34" charset="0"/>
              <a:buNone/>
              <a:defRPr/>
            </a:pPr>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11" name="Title 10"/>
          <p:cNvSpPr>
            <a:spLocks noGrp="1"/>
          </p:cNvSpPr>
          <p:nvPr>
            <p:ph type="title"/>
          </p:nvPr>
        </p:nvSpPr>
        <p:spPr>
          <a:xfrm>
            <a:off x="288900" y="243000"/>
            <a:ext cx="2663850" cy="3689634"/>
          </a:xfrm>
        </p:spPr>
        <p:txBody>
          <a:bodyPr lIns="0" rIns="0" bIns="0"/>
          <a:lstStyle/>
          <a:p>
            <a:r>
              <a:rPr lang="en-US"/>
              <a:t>Click to edit Master title style</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Image 3x text">
    <p:spTree>
      <p:nvGrpSpPr>
        <p:cNvPr id="1" name=""/>
        <p:cNvGrpSpPr/>
        <p:nvPr/>
      </p:nvGrpSpPr>
      <p:grpSpPr>
        <a:xfrm>
          <a:off x="0" y="0"/>
          <a:ext cx="0" cy="0"/>
          <a:chOff x="0" y="0"/>
          <a:chExt cx="0" cy="0"/>
        </a:xfrm>
      </p:grpSpPr>
      <p:sp>
        <p:nvSpPr>
          <p:cNvPr id="10" name="Picture Placeholder 9"/>
          <p:cNvSpPr>
            <a:spLocks noGrp="1"/>
          </p:cNvSpPr>
          <p:nvPr>
            <p:ph type="pic" sz="quarter" idx="21"/>
          </p:nvPr>
        </p:nvSpPr>
        <p:spPr>
          <a:xfrm>
            <a:off x="0" y="1052513"/>
            <a:ext cx="9144000" cy="4090988"/>
          </a:xfrm>
          <a:noFill/>
        </p:spPr>
        <p:txBody>
          <a:bodyPr/>
          <a:lstStyle/>
          <a:p>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bg1"/>
                </a:solidFill>
              </a:defRPr>
            </a:lvl1pP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bg1"/>
                </a:solidFill>
              </a:defRPr>
            </a:lvl1pPr>
          </a:lstStyle>
          <a:p>
            <a:fld id="{BCA4F33B-2A5C-4874-B5D7-74DA77ECCD3C}" type="slidenum">
              <a:rPr lang="en-US" smtClean="0"/>
            </a:fld>
            <a:endParaRPr lang="en-US"/>
          </a:p>
        </p:txBody>
      </p:sp>
      <p:sp>
        <p:nvSpPr>
          <p:cNvPr id="2" name="Title 1"/>
          <p:cNvSpPr>
            <a:spLocks noGrp="1"/>
          </p:cNvSpPr>
          <p:nvPr>
            <p:ph type="title"/>
          </p:nvPr>
        </p:nvSpPr>
        <p:spPr>
          <a:xfrm>
            <a:off x="288900" y="243001"/>
            <a:ext cx="8568929" cy="380703"/>
          </a:xfrm>
        </p:spPr>
        <p:txBody>
          <a:bodyPr lIns="0" rIns="0" bIns="0"/>
          <a:lstStyle/>
          <a:p>
            <a:r>
              <a:rPr lang="en-US"/>
              <a:t>Click to edit Master title style</a:t>
            </a:r>
            <a:endParaRPr lang="en-US" dirty="0"/>
          </a:p>
        </p:txBody>
      </p:sp>
      <p:sp>
        <p:nvSpPr>
          <p:cNvPr id="15" name="Text Placeholder 12"/>
          <p:cNvSpPr>
            <a:spLocks noGrp="1"/>
          </p:cNvSpPr>
          <p:nvPr>
            <p:ph type="body" sz="quarter" idx="27" hasCustomPrompt="1"/>
          </p:nvPr>
        </p:nvSpPr>
        <p:spPr>
          <a:xfrm>
            <a:off x="6190060" y="1905000"/>
            <a:ext cx="2666405" cy="2667000"/>
          </a:xfrm>
          <a:solidFill>
            <a:schemeClr val="bg1"/>
          </a:solidFill>
          <a:ln w="25400">
            <a:noFill/>
          </a:ln>
        </p:spPr>
        <p:txBody>
          <a:bodyPr lIns="189000" tIns="180000" rIns="0" bIns="0"/>
          <a:lstStyle>
            <a:lvl1pPr eaLnBrk="1">
              <a:spcAft>
                <a:spcPts val="675"/>
              </a:spcAft>
              <a:defRPr sz="3300" spc="0">
                <a:solidFill>
                  <a:schemeClr val="tx2"/>
                </a:solidFill>
                <a:latin typeface="+mn-lt"/>
              </a:defRPr>
            </a:lvl1pPr>
            <a:lvl2pPr>
              <a:defRPr sz="1200" spc="0">
                <a:solidFill>
                  <a:schemeClr val="tx2"/>
                </a:solidFill>
              </a:defRPr>
            </a:lvl2pPr>
            <a:lvl3pPr>
              <a:defRPr sz="1200" spc="0">
                <a:solidFill>
                  <a:schemeClr val="tx2"/>
                </a:solidFill>
              </a:defRPr>
            </a:lvl3pPr>
            <a:lvl4pPr>
              <a:defRPr sz="1200" spc="0">
                <a:solidFill>
                  <a:schemeClr val="tx2"/>
                </a:solidFill>
              </a:defRPr>
            </a:lvl4pPr>
            <a:lvl5pPr>
              <a:defRPr sz="1200" spc="0">
                <a:solidFill>
                  <a:schemeClr val="tx2"/>
                </a:solidFill>
              </a:defRPr>
            </a:lvl5pPr>
          </a:lstStyle>
          <a:p>
            <a:pPr lvl="0"/>
            <a:r>
              <a:rPr lang="en-US" dirty="0" err="1"/>
              <a:t>Bigtext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Picture Placeholder 12"/>
          <p:cNvSpPr>
            <a:spLocks noGrp="1"/>
          </p:cNvSpPr>
          <p:nvPr>
            <p:ph type="pic" sz="quarter" idx="44"/>
          </p:nvPr>
        </p:nvSpPr>
        <p:spPr>
          <a:xfrm>
            <a:off x="8226883" y="2073134"/>
            <a:ext cx="445500" cy="445500"/>
          </a:xfrm>
          <a:prstGeom prst="ellipse">
            <a:avLst/>
          </a:prstGeom>
          <a:solidFill>
            <a:srgbClr val="D52219"/>
          </a:solidFill>
        </p:spPr>
        <p:txBody>
          <a:bodyPr lIns="0" rIns="0" bIns="0" anchor="ctr" anchorCtr="0"/>
          <a:lstStyle>
            <a:lvl1pPr algn="ctr">
              <a:lnSpc>
                <a:spcPct val="100000"/>
              </a:lnSpc>
              <a:defRPr sz="525" b="0" spc="0">
                <a:latin typeface="+mn-lt"/>
              </a:defRPr>
            </a:lvl1pPr>
          </a:lstStyle>
          <a:p>
            <a:r>
              <a:rPr lang="en-US"/>
              <a:t>Click icon to add picture</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Blue 3x text">
    <p:spTree>
      <p:nvGrpSpPr>
        <p:cNvPr id="1" name=""/>
        <p:cNvGrpSpPr/>
        <p:nvPr/>
      </p:nvGrpSpPr>
      <p:grpSpPr>
        <a:xfrm>
          <a:off x="0" y="0"/>
          <a:ext cx="0" cy="0"/>
          <a:chOff x="0" y="0"/>
          <a:chExt cx="0" cy="0"/>
        </a:xfrm>
      </p:grpSpPr>
      <p:sp>
        <p:nvSpPr>
          <p:cNvPr id="9" name="Rectangle 8"/>
          <p:cNvSpPr/>
          <p:nvPr/>
        </p:nvSpPr>
        <p:spPr>
          <a:xfrm>
            <a:off x="0" y="1052513"/>
            <a:ext cx="9144000" cy="4090988"/>
          </a:xfrm>
          <a:prstGeom prst="rect">
            <a:avLst/>
          </a:prstGeom>
          <a:solidFill>
            <a:srgbClr val="5FF0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US" sz="1015"/>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tx2"/>
                </a:solidFill>
              </a:defRPr>
            </a:lvl1pP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fld>
            <a:endParaRPr lang="en-US"/>
          </a:p>
        </p:txBody>
      </p:sp>
      <p:sp>
        <p:nvSpPr>
          <p:cNvPr id="2" name="Title 1"/>
          <p:cNvSpPr>
            <a:spLocks noGrp="1"/>
          </p:cNvSpPr>
          <p:nvPr>
            <p:ph type="title"/>
          </p:nvPr>
        </p:nvSpPr>
        <p:spPr>
          <a:xfrm>
            <a:off x="288900" y="243001"/>
            <a:ext cx="8568929" cy="378000"/>
          </a:xfrm>
        </p:spPr>
        <p:txBody>
          <a:bodyPr lIns="0" rIns="0" bIns="0"/>
          <a:lstStyle>
            <a:lvl1pPr>
              <a:defRPr sz="2100" spc="0"/>
            </a:lvl1pPr>
          </a:lstStyle>
          <a:p>
            <a:r>
              <a:rPr lang="en-US" dirty="0"/>
              <a:t>Click to edit Master title style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p:cNvSpPr>
            <a:spLocks noGrp="1"/>
          </p:cNvSpPr>
          <p:nvPr>
            <p:ph type="title"/>
          </p:nvPr>
        </p:nvSpPr>
        <p:spPr>
          <a:xfrm>
            <a:off x="288900" y="1023914"/>
            <a:ext cx="5900763" cy="869317"/>
          </a:xfrm>
        </p:spPr>
        <p:txBody>
          <a:bodyPr lIns="0" rIns="0" bIns="0" anchor="t" anchorCtr="0"/>
          <a:lstStyle>
            <a:lvl1pPr>
              <a:lnSpc>
                <a:spcPct val="92000"/>
              </a:lnSpc>
              <a:defRPr sz="3300" spc="0">
                <a:solidFill>
                  <a:schemeClr val="tx2"/>
                </a:solidFill>
              </a:defRPr>
            </a:lvl1pPr>
          </a:lstStyle>
          <a:p>
            <a:r>
              <a:rPr lang="en-US" dirty="0"/>
              <a:t>Click to edit Master title style</a:t>
            </a:r>
            <a:endParaRPr lang="en-US" dirty="0"/>
          </a:p>
        </p:txBody>
      </p:sp>
      <p:sp>
        <p:nvSpPr>
          <p:cNvPr id="11" name="Subtitle 2"/>
          <p:cNvSpPr>
            <a:spLocks noGrp="1"/>
          </p:cNvSpPr>
          <p:nvPr>
            <p:ph type="subTitle" idx="1"/>
          </p:nvPr>
        </p:nvSpPr>
        <p:spPr>
          <a:xfrm>
            <a:off x="288900" y="1958120"/>
            <a:ext cx="2664619" cy="694553"/>
          </a:xfrm>
        </p:spPr>
        <p:txBody>
          <a:bodyPr lIns="0" rIns="0" bIns="0"/>
          <a:lstStyle>
            <a:lvl1pPr marL="0" indent="0" algn="l" eaLnBrk="1">
              <a:lnSpc>
                <a:spcPct val="90000"/>
              </a:lnSpc>
              <a:spcBef>
                <a:spcPts val="0"/>
              </a:spcBef>
              <a:buNone/>
              <a:defRPr sz="1125" spc="0">
                <a:solidFill>
                  <a:schemeClr val="tx2"/>
                </a:solidFill>
                <a:latin typeface="+mn-lt"/>
              </a:defRPr>
            </a:lvl1pPr>
            <a:lvl2pPr marL="0" indent="0" algn="l" eaLnBrk="1">
              <a:spcBef>
                <a:spcPts val="1520"/>
              </a:spcBef>
              <a:buNone/>
              <a:defRPr sz="790" spc="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GB" dirty="0"/>
          </a:p>
        </p:txBody>
      </p:sp>
      <p:sp>
        <p:nvSpPr>
          <p:cNvPr id="19" name="Presenter Name"/>
          <p:cNvSpPr>
            <a:spLocks noGrp="1"/>
          </p:cNvSpPr>
          <p:nvPr>
            <p:ph type="body" sz="quarter" idx="18" hasCustomPrompt="1"/>
          </p:nvPr>
        </p:nvSpPr>
        <p:spPr>
          <a:xfrm>
            <a:off x="288901" y="3076460"/>
            <a:ext cx="1935188"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3" name="Footer Placeholder 2"/>
          <p:cNvSpPr>
            <a:spLocks noGrp="1"/>
          </p:cNvSpPr>
          <p:nvPr>
            <p:ph type="ftr" sz="quarter" idx="23"/>
          </p:nvPr>
        </p:nvSpPr>
        <p:spPr>
          <a:xfrm>
            <a:off x="2952451" y="4828510"/>
            <a:ext cx="5902923" cy="136525"/>
          </a:xfrm>
        </p:spPr>
        <p:txBody>
          <a:bodyPr lIns="0" rIns="0" bIns="0" anchor="ctr"/>
          <a:lstStyle>
            <a:lvl1pPr algn="r">
              <a:defRPr/>
            </a:lvl1pPr>
          </a:lstStyle>
          <a:p>
            <a:r>
              <a:rPr lang="en-US"/>
              <a:t>Optional footer</a:t>
            </a:r>
            <a:endParaRPr lang="en-US"/>
          </a:p>
        </p:txBody>
      </p:sp>
      <p:pic>
        <p:nvPicPr>
          <p:cNvPr id="14" name="图片 1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editorial">
    <p:bg>
      <p:bgRef idx="1001">
        <a:schemeClr val="bg2"/>
      </p:bgRef>
    </p:bg>
    <p:spTree>
      <p:nvGrpSpPr>
        <p:cNvPr id="1" name=""/>
        <p:cNvGrpSpPr/>
        <p:nvPr/>
      </p:nvGrpSpPr>
      <p:grpSpPr>
        <a:xfrm>
          <a:off x="0" y="0"/>
          <a:ext cx="0" cy="0"/>
          <a:chOff x="0" y="0"/>
          <a:chExt cx="0" cy="0"/>
        </a:xfrm>
      </p:grpSpPr>
      <p:sp>
        <p:nvSpPr>
          <p:cNvPr id="13" name="solid_bg"/>
          <p:cNvSpPr/>
          <p:nvPr>
            <p:custDataLst>
              <p:tags r:id="rId2"/>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p:cNvSpPr>
            <a:spLocks noGrp="1"/>
          </p:cNvSpPr>
          <p:nvPr>
            <p:ph type="title"/>
          </p:nvPr>
        </p:nvSpPr>
        <p:spPr>
          <a:xfrm>
            <a:off x="288900" y="1023914"/>
            <a:ext cx="8568929" cy="2273323"/>
          </a:xfrm>
        </p:spPr>
        <p:txBody>
          <a:bodyPr lIns="0" rIns="0" bIns="0" anchor="t" anchorCtr="0"/>
          <a:lstStyle>
            <a:lvl1pPr>
              <a:lnSpc>
                <a:spcPct val="92000"/>
              </a:lnSpc>
              <a:defRPr sz="3300">
                <a:solidFill>
                  <a:schemeClr val="tx1"/>
                </a:solidFill>
              </a:defRPr>
            </a:lvl1pPr>
          </a:lstStyle>
          <a:p>
            <a:r>
              <a:rPr lang="en-US" dirty="0"/>
              <a:t>Click to edit Master title style</a:t>
            </a:r>
            <a:endParaRPr lang="en-US" dirty="0"/>
          </a:p>
        </p:txBody>
      </p:sp>
      <p:sp>
        <p:nvSpPr>
          <p:cNvPr id="20" name="Footer Placeholder 8"/>
          <p:cNvSpPr>
            <a:spLocks noGrp="1"/>
          </p:cNvSpPr>
          <p:nvPr>
            <p:ph type="ftr" sz="quarter" idx="19"/>
          </p:nvPr>
        </p:nvSpPr>
        <p:spPr>
          <a:xfrm>
            <a:off x="288900" y="4828510"/>
            <a:ext cx="5902923" cy="136525"/>
          </a:xfrm>
        </p:spPr>
        <p:txBody>
          <a:bodyPr lIns="0" rIns="0" bIns="0" anchor="ctr"/>
          <a:lstStyle/>
          <a:p>
            <a:r>
              <a:rPr lang="en-US"/>
              <a:t>Optional footer</a:t>
            </a:r>
            <a:endParaRPr lang="en-US"/>
          </a:p>
        </p:txBody>
      </p:sp>
      <p:sp>
        <p:nvSpPr>
          <p:cNvPr id="18" name="Presenter Name"/>
          <p:cNvSpPr>
            <a:spLocks noGrp="1"/>
          </p:cNvSpPr>
          <p:nvPr>
            <p:ph type="body" sz="quarter" idx="18" hasCustomPrompt="1"/>
          </p:nvPr>
        </p:nvSpPr>
        <p:spPr>
          <a:xfrm>
            <a:off x="29104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21" name="circle1"/>
          <p:cNvSpPr>
            <a:spLocks noGrp="1"/>
          </p:cNvSpPr>
          <p:nvPr>
            <p:ph type="body" sz="quarter" idx="20" hasCustomPrompt="1"/>
          </p:nvPr>
        </p:nvSpPr>
        <p:spPr>
          <a:xfrm>
            <a:off x="29104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endParaRPr lang="en-GB" dirty="0"/>
          </a:p>
        </p:txBody>
      </p:sp>
      <p:cxnSp>
        <p:nvCxnSpPr>
          <p:cNvPr id="9" name="Straight Connector 8"/>
          <p:cNvCxnSpPr/>
          <p:nvPr/>
        </p:nvCxnSpPr>
        <p:spPr>
          <a:xfrm>
            <a:off x="161448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resenter Name"/>
          <p:cNvSpPr>
            <a:spLocks noGrp="1"/>
          </p:cNvSpPr>
          <p:nvPr>
            <p:ph type="body" sz="quarter" idx="21" hasCustomPrompt="1"/>
          </p:nvPr>
        </p:nvSpPr>
        <p:spPr>
          <a:xfrm>
            <a:off x="175789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23" name="circle2"/>
          <p:cNvSpPr>
            <a:spLocks noGrp="1"/>
          </p:cNvSpPr>
          <p:nvPr>
            <p:ph type="body" sz="quarter" idx="22" hasCustomPrompt="1"/>
          </p:nvPr>
        </p:nvSpPr>
        <p:spPr>
          <a:xfrm>
            <a:off x="175789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endParaRPr lang="en-GB" dirty="0"/>
          </a:p>
        </p:txBody>
      </p:sp>
      <p:cxnSp>
        <p:nvCxnSpPr>
          <p:cNvPr id="24" name="Straight Connector 23"/>
          <p:cNvCxnSpPr/>
          <p:nvPr/>
        </p:nvCxnSpPr>
        <p:spPr>
          <a:xfrm>
            <a:off x="308133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resenter Name"/>
          <p:cNvSpPr>
            <a:spLocks noGrp="1"/>
          </p:cNvSpPr>
          <p:nvPr>
            <p:ph type="body" sz="quarter" idx="23" hasCustomPrompt="1"/>
          </p:nvPr>
        </p:nvSpPr>
        <p:spPr>
          <a:xfrm>
            <a:off x="3239033"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26" name="circle3"/>
          <p:cNvSpPr>
            <a:spLocks noGrp="1"/>
          </p:cNvSpPr>
          <p:nvPr>
            <p:ph type="body" sz="quarter" idx="24" hasCustomPrompt="1"/>
          </p:nvPr>
        </p:nvSpPr>
        <p:spPr>
          <a:xfrm>
            <a:off x="3239033"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Graphik Semibold" panose="020B0703030202060203"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endParaRPr lang="en-GB" dirty="0"/>
          </a:p>
        </p:txBody>
      </p:sp>
      <p:pic>
        <p:nvPicPr>
          <p:cNvPr id="17" name="图片 16"/>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sp>
        <p:nvSpPr>
          <p:cNvPr id="8" name="Title 4"/>
          <p:cNvSpPr>
            <a:spLocks noGrp="1"/>
          </p:cNvSpPr>
          <p:nvPr>
            <p:ph type="title"/>
          </p:nvPr>
        </p:nvSpPr>
        <p:spPr>
          <a:xfrm>
            <a:off x="288900" y="678656"/>
            <a:ext cx="8568929" cy="869317"/>
          </a:xfrm>
        </p:spPr>
        <p:txBody>
          <a:bodyPr lIns="0" rIns="0" bIns="0" anchor="b" anchorCtr="0"/>
          <a:lstStyle>
            <a:lvl1pPr>
              <a:defRPr sz="4050" spc="0">
                <a:solidFill>
                  <a:schemeClr val="tx1"/>
                </a:solidFill>
              </a:defRPr>
            </a:lvl1pPr>
          </a:lstStyle>
          <a:p>
            <a:r>
              <a:rPr lang="en-US"/>
              <a:t>Click to edit Master title style</a:t>
            </a:r>
            <a:endParaRPr lang="en-US" dirty="0"/>
          </a:p>
        </p:txBody>
      </p:sp>
      <p:sp>
        <p:nvSpPr>
          <p:cNvPr id="11" name="Subtitle 2"/>
          <p:cNvSpPr>
            <a:spLocks noGrp="1"/>
          </p:cNvSpPr>
          <p:nvPr>
            <p:ph type="subTitle" idx="1"/>
          </p:nvPr>
        </p:nvSpPr>
        <p:spPr>
          <a:xfrm>
            <a:off x="288900" y="1557142"/>
            <a:ext cx="8568929" cy="1241821"/>
          </a:xfrm>
        </p:spPr>
        <p:txBody>
          <a:bodyPr lIns="0" rIns="0" bIns="0"/>
          <a:lstStyle>
            <a:lvl1pPr marL="0" indent="0" algn="l">
              <a:lnSpc>
                <a:spcPct val="90000"/>
              </a:lnSpc>
              <a:spcBef>
                <a:spcPts val="0"/>
              </a:spcBef>
              <a:buNone/>
              <a:defRPr sz="4050" spc="0"/>
            </a:lvl1pPr>
            <a:lvl2pPr marL="0" indent="0" algn="l">
              <a:spcBef>
                <a:spcPts val="1520"/>
              </a:spcBef>
              <a:buNone/>
              <a:defRPr sz="1050" spc="0"/>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GB" dirty="0"/>
          </a:p>
        </p:txBody>
      </p:sp>
      <p:sp>
        <p:nvSpPr>
          <p:cNvPr id="20" name="Footer Placeholder 8"/>
          <p:cNvSpPr>
            <a:spLocks noGrp="1"/>
          </p:cNvSpPr>
          <p:nvPr>
            <p:ph type="ftr" sz="quarter" idx="19"/>
          </p:nvPr>
        </p:nvSpPr>
        <p:spPr>
          <a:xfrm>
            <a:off x="288131" y="4843424"/>
            <a:ext cx="3240000" cy="136525"/>
          </a:xfrm>
        </p:spPr>
        <p:txBody>
          <a:bodyPr lIns="0" rIns="0" bIns="0"/>
          <a:lstStyle>
            <a:lvl1pPr>
              <a:defRPr sz="750"/>
            </a:lvl1pPr>
          </a:lstStyle>
          <a:p>
            <a:r>
              <a:rPr lang="en-US"/>
              <a:t>Optional footer</a:t>
            </a:r>
            <a:endParaRPr lang="en-US"/>
          </a:p>
        </p:txBody>
      </p:sp>
      <p:sp>
        <p:nvSpPr>
          <p:cNvPr id="19" name="Presenter Name"/>
          <p:cNvSpPr>
            <a:spLocks noGrp="1"/>
          </p:cNvSpPr>
          <p:nvPr>
            <p:ph type="body" sz="quarter" idx="18" hasCustomPrompt="1"/>
          </p:nvPr>
        </p:nvSpPr>
        <p:spPr>
          <a:xfrm>
            <a:off x="292100" y="2850510"/>
            <a:ext cx="2664619" cy="1238890"/>
          </a:xfrm>
        </p:spPr>
        <p:txBody>
          <a:bodyPr wrap="square" lIns="0" rIns="0" bIns="0" anchor="b" anchorCtr="0">
            <a:noAutofit/>
          </a:bodyPr>
          <a:lstStyle>
            <a:lvl1pPr>
              <a:spcBef>
                <a:spcPts val="675"/>
              </a:spcBef>
              <a:defRPr sz="900" b="1" spc="0" baseline="0">
                <a:solidFill>
                  <a:schemeClr val="tx2"/>
                </a:solidFill>
                <a:latin typeface="+mj-lt"/>
              </a:defRPr>
            </a:lvl1pPr>
            <a:lvl2pPr marL="0" indent="0">
              <a:spcBef>
                <a:spcPts val="0"/>
              </a:spcBef>
              <a:buNone/>
              <a:defRPr sz="900" spc="0" baseline="0">
                <a:solidFill>
                  <a:schemeClr val="tx2"/>
                </a:solidFill>
              </a:defRPr>
            </a:lvl2pPr>
          </a:lstStyle>
          <a:p>
            <a:r>
              <a:rPr lang="en-US" dirty="0"/>
              <a:t>Presenter name </a:t>
            </a:r>
            <a:endParaRPr lang="en-US" dirty="0"/>
          </a:p>
          <a:p>
            <a:pPr lvl="1"/>
            <a:r>
              <a:rPr lang="en-US" dirty="0"/>
              <a:t>Presenter title</a:t>
            </a:r>
            <a:endParaRPr lang="en-US" dirty="0"/>
          </a:p>
        </p:txBody>
      </p:sp>
      <p:pic>
        <p:nvPicPr>
          <p:cNvPr id="7" name="图片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arge quote">
    <p:bg>
      <p:bgRef idx="1001">
        <a:schemeClr val="bg2"/>
      </p:bgRef>
    </p:bg>
    <p:spTree>
      <p:nvGrpSpPr>
        <p:cNvPr id="1" name=""/>
        <p:cNvGrpSpPr/>
        <p:nvPr/>
      </p:nvGrpSpPr>
      <p:grpSpPr>
        <a:xfrm>
          <a:off x="0" y="0"/>
          <a:ext cx="0" cy="0"/>
          <a:chOff x="0" y="0"/>
          <a:chExt cx="0" cy="0"/>
        </a:xfrm>
      </p:grpSpPr>
      <p:sp>
        <p:nvSpPr>
          <p:cNvPr id="10" name="solid_bg"/>
          <p:cNvSpPr/>
          <p:nvPr>
            <p:custDataLst>
              <p:tags r:id="rId2"/>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a:xfrm>
            <a:off x="1763115" y="4828510"/>
            <a:ext cx="5902923" cy="136525"/>
          </a:xfrm>
        </p:spPr>
        <p:txBody>
          <a:bodyPr lIns="0" rIns="0" bIns="0" anchor="ctr"/>
          <a:lstStyle/>
          <a:p>
            <a:r>
              <a:rPr lang="en-US"/>
              <a:t>Optional footer</a:t>
            </a:r>
            <a:endParaRPr lang="en-US"/>
          </a:p>
        </p:txBody>
      </p:sp>
      <p:sp>
        <p:nvSpPr>
          <p:cNvPr id="4" name="Slide Number Placeholder 3"/>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9" name="Text Placeholder 8"/>
          <p:cNvSpPr>
            <a:spLocks noGrp="1"/>
          </p:cNvSpPr>
          <p:nvPr>
            <p:ph type="body" sz="quarter" idx="13"/>
          </p:nvPr>
        </p:nvSpPr>
        <p:spPr>
          <a:xfrm>
            <a:off x="3238499" y="243530"/>
            <a:ext cx="5617369" cy="4328470"/>
          </a:xfrm>
        </p:spPr>
        <p:txBody>
          <a:bodyPr lIns="0" rIns="0" bIns="0"/>
          <a:lstStyle>
            <a:lvl1pPr eaLnBrk="1">
              <a:lnSpc>
                <a:spcPct val="100000"/>
              </a:lnSpc>
              <a:spcBef>
                <a:spcPts val="0"/>
              </a:spcBef>
              <a:defRPr sz="2100" b="0" spc="0">
                <a:solidFill>
                  <a:schemeClr val="tx1"/>
                </a:solidFill>
                <a:latin typeface="+mj-lt"/>
              </a:defRPr>
            </a:lvl1pPr>
            <a:lvl2pPr marL="0" indent="0">
              <a:lnSpc>
                <a:spcPct val="100000"/>
              </a:lnSpc>
              <a:spcBef>
                <a:spcPts val="1015"/>
              </a:spcBef>
              <a:buNone/>
              <a:defRPr sz="1400" b="0" spc="0">
                <a:solidFill>
                  <a:schemeClr val="tx1"/>
                </a:solidFill>
              </a:defRPr>
            </a:lvl2pPr>
            <a:lvl3pPr marL="152400" indent="-152400">
              <a:lnSpc>
                <a:spcPct val="100000"/>
              </a:lnSpc>
              <a:spcBef>
                <a:spcPts val="1015"/>
              </a:spcBef>
              <a:defRPr sz="1400" b="0" spc="0">
                <a:solidFill>
                  <a:schemeClr val="tx1"/>
                </a:solidFill>
              </a:defRPr>
            </a:lvl3pPr>
            <a:lvl4pPr marL="304800" indent="-151765">
              <a:spcBef>
                <a:spcPts val="675"/>
              </a:spcBef>
              <a:defRPr sz="1015" b="0">
                <a:solidFill>
                  <a:schemeClr val="tx1"/>
                </a:solidFill>
              </a:defRPr>
            </a:lvl4pPr>
            <a:lvl5pPr>
              <a:spcBef>
                <a:spcPts val="675"/>
              </a:spcBef>
              <a:defRPr sz="1015" b="0">
                <a:solidFill>
                  <a:schemeClr val="tx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Picture Placeholder 12"/>
          <p:cNvSpPr>
            <a:spLocks noGrp="1"/>
          </p:cNvSpPr>
          <p:nvPr>
            <p:ph type="pic" sz="quarter" idx="44"/>
          </p:nvPr>
        </p:nvSpPr>
        <p:spPr>
          <a:xfrm>
            <a:off x="288131" y="288131"/>
            <a:ext cx="640080" cy="640080"/>
          </a:xfrm>
          <a:prstGeom prst="ellipse">
            <a:avLst/>
          </a:prstGeom>
        </p:spPr>
        <p:txBody>
          <a:bodyPr lIns="0" rIns="0" bIns="0" anchor="ctr" anchorCtr="0"/>
          <a:lstStyle>
            <a:lvl1pPr algn="ctr" eaLnBrk="1">
              <a:defRPr sz="600" b="0" spc="0">
                <a:latin typeface="+mn-lt"/>
              </a:defRPr>
            </a:lvl1pPr>
          </a:lstStyle>
          <a:p>
            <a:r>
              <a:rPr lang="en-US"/>
              <a:t>Click icon to add picture</a:t>
            </a:r>
            <a:endParaRPr lang="en-GB" dirty="0"/>
          </a:p>
        </p:txBody>
      </p:sp>
      <p:sp>
        <p:nvSpPr>
          <p:cNvPr id="8" name="Presenter Name"/>
          <p:cNvSpPr>
            <a:spLocks noGrp="1"/>
          </p:cNvSpPr>
          <p:nvPr>
            <p:ph type="body" sz="quarter" idx="18" hasCustomPrompt="1"/>
          </p:nvPr>
        </p:nvSpPr>
        <p:spPr>
          <a:xfrm>
            <a:off x="288130" y="1052513"/>
            <a:ext cx="1472407" cy="648812"/>
          </a:xfrm>
        </p:spPr>
        <p:txBody>
          <a:bodyPr wrap="square" lIns="0" rIns="0" bIns="0" anchor="t" anchorCtr="0">
            <a:noAutofit/>
          </a:bodyPr>
          <a:lstStyle>
            <a:lvl1pPr eaLnBrk="0">
              <a:spcBef>
                <a:spcPts val="0"/>
              </a:spcBef>
              <a:defRPr sz="1000" b="0" spc="0" baseline="0">
                <a:solidFill>
                  <a:schemeClr val="tx1"/>
                </a:solidFill>
                <a:latin typeface="Graphik Semibold" panose="020B0703030202060203" pitchFamily="34" charset="0"/>
              </a:defRPr>
            </a:lvl1pPr>
            <a:lvl2pPr marL="0" indent="0">
              <a:spcBef>
                <a:spcPts val="0"/>
              </a:spcBef>
              <a:buNone/>
              <a:defRPr sz="1000" b="0" spc="0" baseline="0">
                <a:solidFill>
                  <a:schemeClr val="tx1"/>
                </a:solidFill>
              </a:defRPr>
            </a:lvl2pPr>
            <a:lvl3pPr marL="0" indent="0">
              <a:spcBef>
                <a:spcPts val="0"/>
              </a:spcBef>
              <a:buNone/>
              <a:defRPr sz="590">
                <a:solidFill>
                  <a:schemeClr val="tx1"/>
                </a:solidFill>
              </a:defRPr>
            </a:lvl3pPr>
          </a:lstStyle>
          <a:p>
            <a:r>
              <a:rPr lang="en-US" dirty="0"/>
              <a:t>Name Surname  </a:t>
            </a:r>
            <a:endParaRPr lang="en-US" dirty="0"/>
          </a:p>
          <a:p>
            <a:pPr lvl="1"/>
            <a:r>
              <a:rPr lang="en-GB" dirty="0"/>
              <a:t>Job title goes here </a:t>
            </a:r>
            <a:endParaRPr lang="en-GB" dirty="0"/>
          </a:p>
        </p:txBody>
      </p:sp>
      <p:pic>
        <p:nvPicPr>
          <p:cNvPr id="11" name="图片 10"/>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Ref idx="1001">
        <a:schemeClr val="bg2"/>
      </p:bgRef>
    </p:bg>
    <p:spTree>
      <p:nvGrpSpPr>
        <p:cNvPr id="1" name=""/>
        <p:cNvGrpSpPr/>
        <p:nvPr/>
      </p:nvGrpSpPr>
      <p:grpSpPr>
        <a:xfrm>
          <a:off x="0" y="0"/>
          <a:ext cx="0" cy="0"/>
          <a:chOff x="0" y="0"/>
          <a:chExt cx="0" cy="0"/>
        </a:xfrm>
      </p:grpSpPr>
      <p:sp>
        <p:nvSpPr>
          <p:cNvPr id="8" name="Title 4"/>
          <p:cNvSpPr>
            <a:spLocks noGrp="1"/>
          </p:cNvSpPr>
          <p:nvPr>
            <p:ph type="title"/>
          </p:nvPr>
        </p:nvSpPr>
        <p:spPr>
          <a:xfrm>
            <a:off x="288900" y="1023914"/>
            <a:ext cx="5900763" cy="869317"/>
          </a:xfrm>
        </p:spPr>
        <p:txBody>
          <a:bodyPr lIns="0" rIns="0" bIns="0" anchor="t" anchorCtr="0"/>
          <a:lstStyle>
            <a:lvl1pPr>
              <a:lnSpc>
                <a:spcPct val="92000"/>
              </a:lnSpc>
              <a:defRPr sz="3200" spc="0">
                <a:solidFill>
                  <a:schemeClr val="tx1"/>
                </a:solidFill>
              </a:defRPr>
            </a:lvl1pPr>
          </a:lstStyle>
          <a:p>
            <a:r>
              <a:rPr lang="en-US" dirty="0"/>
              <a:t>Click to edit Master title style</a:t>
            </a:r>
            <a:endParaRPr lang="en-US" dirty="0"/>
          </a:p>
        </p:txBody>
      </p:sp>
      <p:sp>
        <p:nvSpPr>
          <p:cNvPr id="11" name="Subtitle 2"/>
          <p:cNvSpPr>
            <a:spLocks noGrp="1"/>
          </p:cNvSpPr>
          <p:nvPr>
            <p:ph type="subTitle" idx="1"/>
          </p:nvPr>
        </p:nvSpPr>
        <p:spPr>
          <a:xfrm>
            <a:off x="288900" y="1958120"/>
            <a:ext cx="5906948" cy="694553"/>
          </a:xfrm>
        </p:spPr>
        <p:txBody>
          <a:bodyPr lIns="0" rIns="0" bIns="0"/>
          <a:lstStyle>
            <a:lvl1pPr marL="0" indent="0" algn="l" eaLnBrk="1">
              <a:lnSpc>
                <a:spcPct val="90000"/>
              </a:lnSpc>
              <a:spcBef>
                <a:spcPts val="0"/>
              </a:spcBef>
              <a:buNone/>
              <a:defRPr sz="3200" spc="0">
                <a:solidFill>
                  <a:schemeClr val="tx1"/>
                </a:solidFill>
                <a:latin typeface="+mn-lt"/>
              </a:defRPr>
            </a:lvl1pPr>
            <a:lvl2pPr marL="0" indent="0" algn="l" eaLnBrk="1">
              <a:spcBef>
                <a:spcPts val="1520"/>
              </a:spcBef>
              <a:buNone/>
              <a:defRPr sz="790" spc="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GB" dirty="0"/>
          </a:p>
        </p:txBody>
      </p:sp>
      <p:sp>
        <p:nvSpPr>
          <p:cNvPr id="19" name="Presenter Name"/>
          <p:cNvSpPr>
            <a:spLocks noGrp="1"/>
          </p:cNvSpPr>
          <p:nvPr>
            <p:ph type="body" sz="quarter" idx="18" hasCustomPrompt="1"/>
          </p:nvPr>
        </p:nvSpPr>
        <p:spPr>
          <a:xfrm>
            <a:off x="288901" y="3076460"/>
            <a:ext cx="1935188"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3" name="Footer Placeholder 2"/>
          <p:cNvSpPr>
            <a:spLocks noGrp="1"/>
          </p:cNvSpPr>
          <p:nvPr>
            <p:ph type="ftr" sz="quarter" idx="23"/>
          </p:nvPr>
        </p:nvSpPr>
        <p:spPr>
          <a:xfrm>
            <a:off x="2952451" y="4828510"/>
            <a:ext cx="5902923" cy="136525"/>
          </a:xfrm>
        </p:spPr>
        <p:txBody>
          <a:bodyPr lIns="0" rIns="0" bIns="0" anchor="ctr"/>
          <a:lstStyle>
            <a:lvl1pPr algn="r">
              <a:defRPr>
                <a:solidFill>
                  <a:schemeClr val="tx1"/>
                </a:solidFill>
              </a:defRPr>
            </a:lvl1pPr>
          </a:lstStyle>
          <a:p>
            <a:r>
              <a:rPr lang="en-US"/>
              <a:t>Optional footer</a:t>
            </a:r>
            <a:endParaRPr lang="en-US"/>
          </a:p>
        </p:txBody>
      </p:sp>
      <p:pic>
        <p:nvPicPr>
          <p:cNvPr id="9" name="图片 8"/>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genda/speakers/contents">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9699"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4" name="Content Placeholder 1"/>
          <p:cNvSpPr>
            <a:spLocks noGrp="1"/>
          </p:cNvSpPr>
          <p:nvPr>
            <p:ph sz="quarter" idx="13"/>
          </p:nvPr>
        </p:nvSpPr>
        <p:spPr>
          <a:xfrm>
            <a:off x="288900" y="1052512"/>
            <a:ext cx="8562975" cy="2879726"/>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6" name="Slide Number Placeholder 5"/>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3" name="Title 2"/>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1763115" y="4828510"/>
            <a:ext cx="5902923" cy="136525"/>
          </a:xfrm>
        </p:spPr>
        <p:txBody>
          <a:bodyPr lIns="0" rIns="0" bIns="0" anchor="ctr"/>
          <a:lstStyle/>
          <a:p>
            <a:r>
              <a:rPr lang="en-US"/>
              <a:t>Optional footer</a:t>
            </a:r>
            <a:endParaRPr lang="en-US"/>
          </a:p>
        </p:txBody>
      </p:sp>
      <p:sp>
        <p:nvSpPr>
          <p:cNvPr id="7" name="Slide Number Placeholder 6"/>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11" name="Subtitle 2"/>
          <p:cNvSpPr>
            <a:spLocks noGrp="1"/>
          </p:cNvSpPr>
          <p:nvPr>
            <p:ph type="subTitle" idx="10"/>
          </p:nvPr>
        </p:nvSpPr>
        <p:spPr>
          <a:xfrm>
            <a:off x="288131" y="1020604"/>
            <a:ext cx="2663850" cy="1241821"/>
          </a:xfrm>
        </p:spPr>
        <p:txBody>
          <a:bodyPr lIns="0" rIns="0" bIns="0"/>
          <a:lstStyle>
            <a:lvl1pPr marL="0" indent="0" algn="l" eaLnBrk="1">
              <a:lnSpc>
                <a:spcPct val="100000"/>
              </a:lnSpc>
              <a:spcBef>
                <a:spcPts val="0"/>
              </a:spcBef>
              <a:buNone/>
              <a:defRPr sz="1400" spc="0">
                <a:solidFill>
                  <a:schemeClr val="tx1"/>
                </a:solidFill>
                <a:latin typeface="+mn-lt"/>
              </a:defRPr>
            </a:lvl1pPr>
            <a:lvl2pPr marL="0" indent="0" algn="l">
              <a:spcBef>
                <a:spcPts val="1520"/>
              </a:spcBef>
              <a:buNone/>
              <a:defRPr sz="79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US" dirty="0"/>
          </a:p>
        </p:txBody>
      </p:sp>
      <p:sp>
        <p:nvSpPr>
          <p:cNvPr id="8" name="Title 7"/>
          <p:cNvSpPr>
            <a:spLocks noGrp="1"/>
          </p:cNvSpPr>
          <p:nvPr>
            <p:ph type="title"/>
          </p:nvPr>
        </p:nvSpPr>
        <p:spPr>
          <a:xfrm>
            <a:off x="288900" y="243000"/>
            <a:ext cx="4283100" cy="571499"/>
          </a:xfrm>
        </p:spPr>
        <p:txBody>
          <a:bodyPr lIns="0" rIns="0" bIns="0"/>
          <a:lstStyle/>
          <a:p>
            <a:r>
              <a:rPr lang="en-US" dirty="0"/>
              <a:t>Click to edit Master title style</a:t>
            </a:r>
            <a:endParaRPr lang="en-US" dirty="0"/>
          </a:p>
        </p:txBody>
      </p:sp>
      <p:sp>
        <p:nvSpPr>
          <p:cNvPr id="9" name="Content Placeholder 1"/>
          <p:cNvSpPr>
            <a:spLocks noGrp="1"/>
          </p:cNvSpPr>
          <p:nvPr>
            <p:ph idx="1"/>
          </p:nvPr>
        </p:nvSpPr>
        <p:spPr>
          <a:xfrm>
            <a:off x="288900" y="2571751"/>
            <a:ext cx="3335337" cy="2000250"/>
          </a:xfrm>
        </p:spPr>
        <p:txBody>
          <a:bodyPr lIns="0" rIns="0" bIns="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Footnote"/>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3" name="Footer Placeholder 2"/>
          <p:cNvSpPr>
            <a:spLocks noGrp="1"/>
          </p:cNvSpPr>
          <p:nvPr>
            <p:ph type="ftr" sz="quarter" idx="20"/>
          </p:nvPr>
        </p:nvSpPr>
        <p:spPr>
          <a:xfrm>
            <a:off x="1763115" y="4828510"/>
            <a:ext cx="5902923" cy="136525"/>
          </a:xfrm>
        </p:spPr>
        <p:txBody>
          <a:bodyPr lIns="0" rIns="0" bIns="0" anchor="ctr"/>
          <a:lstStyle/>
          <a:p>
            <a:r>
              <a:rPr lang="en-US"/>
              <a:t>Optional footer</a:t>
            </a:r>
            <a:endParaRPr lang="en-US"/>
          </a:p>
        </p:txBody>
      </p:sp>
      <p:sp>
        <p:nvSpPr>
          <p:cNvPr id="4" name="Slide Number Placeholder 3"/>
          <p:cNvSpPr>
            <a:spLocks noGrp="1"/>
          </p:cNvSpPr>
          <p:nvPr>
            <p:ph type="sldNum" sz="quarter" idx="21"/>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3" name="Content Placeholder 1"/>
          <p:cNvSpPr>
            <a:spLocks noGrp="1"/>
          </p:cNvSpPr>
          <p:nvPr>
            <p:ph idx="1"/>
          </p:nvPr>
        </p:nvSpPr>
        <p:spPr>
          <a:xfrm>
            <a:off x="288900" y="1052513"/>
            <a:ext cx="8568929" cy="2879725"/>
          </a:xfrm>
        </p:spPr>
        <p:txBody>
          <a:bodyPr lIns="0" t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6" name="Title 5"/>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Page">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3" name="Content Placeholder 1"/>
          <p:cNvSpPr>
            <a:spLocks noGrp="1"/>
          </p:cNvSpPr>
          <p:nvPr>
            <p:ph idx="1"/>
          </p:nvPr>
        </p:nvSpPr>
        <p:spPr>
          <a:xfrm>
            <a:off x="288900" y="1052513"/>
            <a:ext cx="8568929" cy="2880122"/>
          </a:xfrm>
        </p:spPr>
        <p:txBody>
          <a:bodyPr lIns="0" t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3" name="Content Placeholder 1"/>
          <p:cNvSpPr>
            <a:spLocks noGrp="1"/>
          </p:cNvSpPr>
          <p:nvPr>
            <p:ph idx="1"/>
          </p:nvPr>
        </p:nvSpPr>
        <p:spPr>
          <a:xfrm>
            <a:off x="288900" y="1052513"/>
            <a:ext cx="4140994" cy="2879725"/>
          </a:xfrm>
        </p:spPr>
        <p:txBody>
          <a:bodyPr lIns="0" rIns="0" bIns="0" numCol="1">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1" name="Content Placeholder 2"/>
          <p:cNvSpPr>
            <a:spLocks noGrp="1"/>
          </p:cNvSpPr>
          <p:nvPr>
            <p:ph idx="15"/>
          </p:nvPr>
        </p:nvSpPr>
        <p:spPr>
          <a:xfrm>
            <a:off x="4713175" y="1052513"/>
            <a:ext cx="4140994" cy="2879725"/>
          </a:xfrm>
        </p:spPr>
        <p:txBody>
          <a:bodyPr lIns="0" rIns="0" bIns="0" numCol="1">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9"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3" name="Content Placeholder 1"/>
          <p:cNvSpPr>
            <a:spLocks noGrp="1"/>
          </p:cNvSpPr>
          <p:nvPr>
            <p:ph idx="12"/>
          </p:nvPr>
        </p:nvSpPr>
        <p:spPr>
          <a:xfrm>
            <a:off x="288900" y="1273629"/>
            <a:ext cx="4140994" cy="2658609"/>
          </a:xfrm>
        </p:spPr>
        <p:txBody>
          <a:bodyPr lIns="0" rIns="0" bIns="0" numCol="1">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14" name="Content Placeholder 2"/>
          <p:cNvSpPr>
            <a:spLocks noGrp="1"/>
          </p:cNvSpPr>
          <p:nvPr>
            <p:ph idx="15"/>
          </p:nvPr>
        </p:nvSpPr>
        <p:spPr>
          <a:xfrm>
            <a:off x="4713685" y="1273629"/>
            <a:ext cx="4140994" cy="2658609"/>
          </a:xfrm>
        </p:spPr>
        <p:txBody>
          <a:bodyPr lIns="0" rIns="0" bIns="0" numCol="1">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3" name="Content Title Placeholder 1"/>
          <p:cNvSpPr>
            <a:spLocks noGrp="1"/>
          </p:cNvSpPr>
          <p:nvPr>
            <p:ph type="body" idx="1"/>
          </p:nvPr>
        </p:nvSpPr>
        <p:spPr>
          <a:xfrm>
            <a:off x="288900"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dirty="0"/>
              <a:t>Click to edit Master text styles</a:t>
            </a:r>
            <a:endParaRPr lang="en-US" dirty="0"/>
          </a:p>
        </p:txBody>
      </p:sp>
      <p:sp>
        <p:nvSpPr>
          <p:cNvPr id="5" name="Content Title Placeholder 2"/>
          <p:cNvSpPr>
            <a:spLocks noGrp="1"/>
          </p:cNvSpPr>
          <p:nvPr>
            <p:ph type="body" sz="quarter" idx="3"/>
          </p:nvPr>
        </p:nvSpPr>
        <p:spPr>
          <a:xfrm>
            <a:off x="4713685"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endParaRPr lang="en-US"/>
          </a:p>
        </p:txBody>
      </p:sp>
      <p:sp>
        <p:nvSpPr>
          <p:cNvPr id="10" name="Title 9"/>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
        <p:nvSpPr>
          <p:cNvPr id="11" name="Footer Placeholder 10"/>
          <p:cNvSpPr>
            <a:spLocks noGrp="1"/>
          </p:cNvSpPr>
          <p:nvPr>
            <p:ph type="ftr" sz="quarter" idx="10"/>
          </p:nvPr>
        </p:nvSpPr>
        <p:spPr>
          <a:xfrm>
            <a:off x="1763115" y="4828510"/>
            <a:ext cx="5902923" cy="136525"/>
          </a:xfrm>
        </p:spPr>
        <p:txBody>
          <a:bodyPr lIns="0" rIns="0" bIns="0" anchor="ctr"/>
          <a:lstStyle/>
          <a:p>
            <a:r>
              <a:rPr lang="en-US"/>
              <a:t>Optional footer</a:t>
            </a:r>
            <a:endParaRPr lang="en-US"/>
          </a:p>
        </p:txBody>
      </p:sp>
      <p:sp>
        <p:nvSpPr>
          <p:cNvPr id="12" name="Slide Number Placeholder 11"/>
          <p:cNvSpPr>
            <a:spLocks noGrp="1"/>
          </p:cNvSpPr>
          <p:nvPr>
            <p:ph type="sldNum" sz="quarter" idx="11"/>
          </p:nvPr>
        </p:nvSpPr>
        <p:spPr>
          <a:xfrm>
            <a:off x="8501452" y="4828510"/>
            <a:ext cx="355607" cy="136525"/>
          </a:xfrm>
        </p:spPr>
        <p:txBody>
          <a:bodyPr lIns="0" rIns="0" bIns="0" anchor="ctr"/>
          <a:lstStyle/>
          <a:p>
            <a:fld id="{BCA4F33B-2A5C-4874-B5D7-74DA77ECCD3C}" type="slidenum">
              <a:rPr lang="en-US" smtClean="0"/>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1" name="Footnote"/>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8" name="Table Placeholder 1"/>
          <p:cNvSpPr>
            <a:spLocks noGrp="1"/>
          </p:cNvSpPr>
          <p:nvPr>
            <p:ph type="tbl" sz="quarter" idx="13" hasCustomPrompt="1"/>
          </p:nvPr>
        </p:nvSpPr>
        <p:spPr>
          <a:xfrm>
            <a:off x="288900" y="1052513"/>
            <a:ext cx="8568929" cy="2880122"/>
          </a:xfrm>
        </p:spPr>
        <p:txBody>
          <a:bodyPr lIns="0" rIns="0" bIns="0"/>
          <a:lstStyle>
            <a:lvl1pPr>
              <a:defRPr sz="900" spc="0"/>
            </a:lvl1pPr>
          </a:lstStyle>
          <a:p>
            <a:r>
              <a:rPr lang="en-US" dirty="0"/>
              <a:t>Click box to paste in table from Excel</a:t>
            </a:r>
            <a:endParaRPr lang="en-GB" dirty="0"/>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
        <p:nvSpPr>
          <p:cNvPr id="7" name="Footer Placeholder 6"/>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9" name="Slide Number Placeholder 8"/>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rge">
    <p:spTree>
      <p:nvGrpSpPr>
        <p:cNvPr id="1" name=""/>
        <p:cNvGrpSpPr/>
        <p:nvPr/>
      </p:nvGrpSpPr>
      <p:grpSpPr>
        <a:xfrm>
          <a:off x="0" y="0"/>
          <a:ext cx="0" cy="0"/>
          <a:chOff x="0" y="0"/>
          <a:chExt cx="0" cy="0"/>
        </a:xfrm>
      </p:grpSpPr>
      <p:sp>
        <p:nvSpPr>
          <p:cNvPr id="14"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idx="13"/>
          </p:nvPr>
        </p:nvSpPr>
        <p:spPr>
          <a:xfrm>
            <a:off x="288131" y="1057209"/>
            <a:ext cx="8567738" cy="2875030"/>
          </a:xfrm>
          <a:noFill/>
        </p:spPr>
        <p:txBody>
          <a:bodyPr lIns="0" rIns="0" bIns="0" anchor="ctr" anchorCtr="0"/>
          <a:lstStyle>
            <a:lvl1pPr eaLnBrk="1">
              <a:defRPr sz="1000" b="0" spc="0">
                <a:latin typeface="+mn-lt"/>
              </a:defRPr>
            </a:lvl1pPr>
          </a:lstStyle>
          <a:p>
            <a:pPr lvl="0"/>
            <a:r>
              <a:rPr lang="en-US"/>
              <a:t>Click to edit Master text styles</a:t>
            </a:r>
            <a:endParaRPr lang="en-US"/>
          </a:p>
        </p:txBody>
      </p:sp>
      <p:sp>
        <p:nvSpPr>
          <p:cNvPr id="11" name="Content Title Placeholder 1"/>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fld>
            <a:endParaRPr lang="en-US"/>
          </a:p>
        </p:txBody>
      </p:sp>
      <p:cxnSp>
        <p:nvCxnSpPr>
          <p:cNvPr id="12"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hart small">
    <p:spTree>
      <p:nvGrpSpPr>
        <p:cNvPr id="1" name=""/>
        <p:cNvGrpSpPr/>
        <p:nvPr/>
      </p:nvGrpSpPr>
      <p:grpSpPr>
        <a:xfrm>
          <a:off x="0" y="0"/>
          <a:ext cx="0" cy="0"/>
          <a:chOff x="0" y="0"/>
          <a:chExt cx="0" cy="0"/>
        </a:xfrm>
      </p:grpSpPr>
      <p:sp>
        <p:nvSpPr>
          <p:cNvPr id="16" name="Footnote"/>
          <p:cNvSpPr>
            <a:spLocks noGrp="1"/>
          </p:cNvSpPr>
          <p:nvPr>
            <p:ph type="body" sz="quarter" idx="25"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idx="13"/>
          </p:nvPr>
        </p:nvSpPr>
        <p:spPr>
          <a:xfrm>
            <a:off x="288130" y="1058400"/>
            <a:ext cx="4142184"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3" name="Content Title Placeholder 1"/>
          <p:cNvSpPr>
            <a:spLocks noGrp="1"/>
          </p:cNvSpPr>
          <p:nvPr>
            <p:ph type="body" idx="17"/>
          </p:nvPr>
        </p:nvSpPr>
        <p:spPr>
          <a:xfrm>
            <a:off x="341709" y="1090175"/>
            <a:ext cx="4088606"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23" name="Content Placeholder 2"/>
          <p:cNvSpPr>
            <a:spLocks noGrp="1"/>
          </p:cNvSpPr>
          <p:nvPr>
            <p:ph idx="23"/>
          </p:nvPr>
        </p:nvSpPr>
        <p:spPr>
          <a:xfrm>
            <a:off x="4713684" y="1058400"/>
            <a:ext cx="4142184"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4" name="Content Title Placeholder 2"/>
          <p:cNvSpPr>
            <a:spLocks noGrp="1"/>
          </p:cNvSpPr>
          <p:nvPr>
            <p:ph type="body" idx="24"/>
          </p:nvPr>
        </p:nvSpPr>
        <p:spPr>
          <a:xfrm>
            <a:off x="4765792" y="1090175"/>
            <a:ext cx="4088606"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4" name="Footer Placeholder 3"/>
          <p:cNvSpPr>
            <a:spLocks noGrp="1"/>
          </p:cNvSpPr>
          <p:nvPr>
            <p:ph type="ftr" sz="quarter" idx="27"/>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8"/>
          </p:nvPr>
        </p:nvSpPr>
        <p:spPr>
          <a:xfrm>
            <a:off x="8501452" y="4828510"/>
            <a:ext cx="355607" cy="136525"/>
          </a:xfrm>
        </p:spPr>
        <p:txBody>
          <a:bodyPr lIns="0" rIns="0" bIns="0" anchor="ctr"/>
          <a:lstStyle/>
          <a:p>
            <a:fld id="{BCA4F33B-2A5C-4874-B5D7-74DA77ECCD3C}" type="slidenum">
              <a:rPr lang="en-US" smtClean="0"/>
            </a:fld>
            <a:endParaRPr lang="en-US"/>
          </a:p>
        </p:txBody>
      </p:sp>
      <p:cxnSp>
        <p:nvCxnSpPr>
          <p:cNvPr id="18" name="top_border"/>
          <p:cNvCxnSpPr/>
          <p:nvPr/>
        </p:nvCxnSpPr>
        <p:spPr>
          <a:xfrm>
            <a:off x="288131"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4713684"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p:cNvSpPr>
            <a:spLocks noGrp="1"/>
          </p:cNvSpPr>
          <p:nvPr>
            <p:ph type="title"/>
          </p:nvPr>
        </p:nvSpPr>
        <p:spPr>
          <a:xfrm>
            <a:off x="288900" y="1023914"/>
            <a:ext cx="5900763" cy="869317"/>
          </a:xfrm>
        </p:spPr>
        <p:txBody>
          <a:bodyPr lIns="0" rIns="0" bIns="0" anchor="t" anchorCtr="0"/>
          <a:lstStyle>
            <a:lvl1pPr>
              <a:lnSpc>
                <a:spcPct val="92000"/>
              </a:lnSpc>
              <a:defRPr sz="3200" spc="0">
                <a:solidFill>
                  <a:schemeClr val="tx2"/>
                </a:solidFill>
              </a:defRPr>
            </a:lvl1pPr>
          </a:lstStyle>
          <a:p>
            <a:r>
              <a:rPr lang="en-US" dirty="0"/>
              <a:t>Click to edit Master title style</a:t>
            </a:r>
            <a:endParaRPr lang="en-US" dirty="0"/>
          </a:p>
        </p:txBody>
      </p:sp>
      <p:sp>
        <p:nvSpPr>
          <p:cNvPr id="11" name="Subtitle 2"/>
          <p:cNvSpPr>
            <a:spLocks noGrp="1"/>
          </p:cNvSpPr>
          <p:nvPr>
            <p:ph type="subTitle" idx="1"/>
          </p:nvPr>
        </p:nvSpPr>
        <p:spPr>
          <a:xfrm>
            <a:off x="288900" y="1958120"/>
            <a:ext cx="5899066" cy="694553"/>
          </a:xfrm>
        </p:spPr>
        <p:txBody>
          <a:bodyPr lIns="0" rIns="0" bIns="0"/>
          <a:lstStyle>
            <a:lvl1pPr marL="0" indent="0" algn="l" eaLnBrk="1">
              <a:lnSpc>
                <a:spcPct val="90000"/>
              </a:lnSpc>
              <a:spcBef>
                <a:spcPts val="0"/>
              </a:spcBef>
              <a:buNone/>
              <a:defRPr sz="3200" spc="0">
                <a:solidFill>
                  <a:schemeClr val="tx2"/>
                </a:solidFill>
                <a:latin typeface="+mn-lt"/>
              </a:defRPr>
            </a:lvl1pPr>
            <a:lvl2pPr marL="0" indent="0" algn="l" eaLnBrk="1">
              <a:spcBef>
                <a:spcPts val="1520"/>
              </a:spcBef>
              <a:buNone/>
              <a:defRPr sz="790" spc="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GB" dirty="0"/>
          </a:p>
        </p:txBody>
      </p:sp>
      <p:sp>
        <p:nvSpPr>
          <p:cNvPr id="19" name="Presenter Name"/>
          <p:cNvSpPr>
            <a:spLocks noGrp="1"/>
          </p:cNvSpPr>
          <p:nvPr>
            <p:ph type="body" sz="quarter" idx="18" hasCustomPrompt="1"/>
          </p:nvPr>
        </p:nvSpPr>
        <p:spPr>
          <a:xfrm>
            <a:off x="288901" y="3076460"/>
            <a:ext cx="1935188"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Graphik Semibold" panose="020B0703030202060203"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endParaRPr lang="en-US" dirty="0"/>
          </a:p>
          <a:p>
            <a:pPr lvl="1"/>
            <a:r>
              <a:rPr lang="en-GB" dirty="0"/>
              <a:t>Content description can span over two lines </a:t>
            </a:r>
            <a:endParaRPr lang="en-GB" dirty="0"/>
          </a:p>
          <a:p>
            <a:pPr lvl="2"/>
            <a:r>
              <a:rPr lang="en-GB" dirty="0"/>
              <a:t>Page 00</a:t>
            </a:r>
            <a:endParaRPr lang="en-GB" dirty="0"/>
          </a:p>
        </p:txBody>
      </p:sp>
      <p:sp>
        <p:nvSpPr>
          <p:cNvPr id="3" name="Footer Placeholder 2"/>
          <p:cNvSpPr>
            <a:spLocks noGrp="1"/>
          </p:cNvSpPr>
          <p:nvPr>
            <p:ph type="ftr" sz="quarter" idx="23"/>
          </p:nvPr>
        </p:nvSpPr>
        <p:spPr>
          <a:xfrm>
            <a:off x="2952451" y="4828510"/>
            <a:ext cx="5902923" cy="136525"/>
          </a:xfrm>
        </p:spPr>
        <p:txBody>
          <a:bodyPr lIns="0" rIns="0" bIns="0" anchor="ctr"/>
          <a:lstStyle>
            <a:lvl1pPr algn="r">
              <a:defRPr/>
            </a:lvl1pPr>
          </a:lstStyle>
          <a:p>
            <a:r>
              <a:rPr lang="en-US"/>
              <a:t>Optional footer</a:t>
            </a:r>
            <a:endParaRPr lang="en-US"/>
          </a:p>
        </p:txBody>
      </p:sp>
      <p:pic>
        <p:nvPicPr>
          <p:cNvPr id="14" name="图片 1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Tree>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hart x 2 rows">
    <p:spTree>
      <p:nvGrpSpPr>
        <p:cNvPr id="1" name=""/>
        <p:cNvGrpSpPr/>
        <p:nvPr/>
      </p:nvGrpSpPr>
      <p:grpSpPr>
        <a:xfrm>
          <a:off x="0" y="0"/>
          <a:ext cx="0" cy="0"/>
          <a:chOff x="0" y="0"/>
          <a:chExt cx="0" cy="0"/>
        </a:xfrm>
      </p:grpSpPr>
      <p:sp>
        <p:nvSpPr>
          <p:cNvPr id="15"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idx="13"/>
          </p:nvPr>
        </p:nvSpPr>
        <p:spPr>
          <a:xfrm>
            <a:off x="288131" y="1058400"/>
            <a:ext cx="8567100" cy="1346200"/>
          </a:xfrm>
          <a:noFill/>
        </p:spPr>
        <p:txBody>
          <a:bodyPr lIns="0" rIns="0" bIns="0" anchor="ctr" anchorCtr="0"/>
          <a:lstStyle>
            <a:lvl1pPr eaLnBrk="1">
              <a:defRPr sz="1000" b="0" spc="0">
                <a:latin typeface="+mn-lt"/>
              </a:defRPr>
            </a:lvl1pPr>
          </a:lstStyle>
          <a:p>
            <a:pPr lvl="0"/>
            <a:r>
              <a:rPr lang="en-US"/>
              <a:t>Click to edit Master text styles</a:t>
            </a:r>
            <a:endParaRPr lang="en-US"/>
          </a:p>
        </p:txBody>
      </p:sp>
      <p:sp>
        <p:nvSpPr>
          <p:cNvPr id="12" name="Content Title Placeholder 1"/>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14" name="Content Placeholder 2"/>
          <p:cNvSpPr>
            <a:spLocks noGrp="1"/>
          </p:cNvSpPr>
          <p:nvPr>
            <p:ph idx="23"/>
          </p:nvPr>
        </p:nvSpPr>
        <p:spPr>
          <a:xfrm>
            <a:off x="288131" y="2574766"/>
            <a:ext cx="8567100" cy="1346200"/>
          </a:xfrm>
          <a:noFill/>
        </p:spPr>
        <p:txBody>
          <a:bodyPr lIns="0" rIns="0" bIns="0" anchor="ctr" anchorCtr="0"/>
          <a:lstStyle>
            <a:lvl1pPr eaLnBrk="1">
              <a:defRPr sz="1000" b="0" spc="0">
                <a:latin typeface="+mn-lt"/>
              </a:defRPr>
            </a:lvl1pPr>
          </a:lstStyle>
          <a:p>
            <a:pPr lvl="0"/>
            <a:r>
              <a:rPr lang="en-US"/>
              <a:t>Click to edit Master text styles</a:t>
            </a:r>
            <a:endParaRPr lang="en-US"/>
          </a:p>
        </p:txBody>
      </p:sp>
      <p:sp>
        <p:nvSpPr>
          <p:cNvPr id="13" name="Content Title Placeholder 2"/>
          <p:cNvSpPr>
            <a:spLocks noGrp="1"/>
          </p:cNvSpPr>
          <p:nvPr>
            <p:ph type="body" idx="24"/>
          </p:nvPr>
        </p:nvSpPr>
        <p:spPr>
          <a:xfrm>
            <a:off x="341709" y="2602970"/>
            <a:ext cx="8516120"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endParaRPr lang="en-US" dirty="0"/>
          </a:p>
        </p:txBody>
      </p:sp>
      <p:cxnSp>
        <p:nvCxnSpPr>
          <p:cNvPr id="19"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1" name="top_border"/>
          <p:cNvCxnSpPr/>
          <p:nvPr/>
        </p:nvCxnSpPr>
        <p:spPr>
          <a:xfrm>
            <a:off x="288131" y="2567841"/>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rt large callout">
    <p:spTree>
      <p:nvGrpSpPr>
        <p:cNvPr id="1" name=""/>
        <p:cNvGrpSpPr/>
        <p:nvPr/>
      </p:nvGrpSpPr>
      <p:grpSpPr>
        <a:xfrm>
          <a:off x="0" y="0"/>
          <a:ext cx="0" cy="0"/>
          <a:chOff x="0" y="0"/>
          <a:chExt cx="0" cy="0"/>
        </a:xfrm>
      </p:grpSpPr>
      <p:sp>
        <p:nvSpPr>
          <p:cNvPr id="15" name="Footnote"/>
          <p:cNvSpPr>
            <a:spLocks noGrp="1"/>
          </p:cNvSpPr>
          <p:nvPr>
            <p:ph type="body" sz="quarter" idx="20"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sz="quarter" idx="13"/>
          </p:nvPr>
        </p:nvSpPr>
        <p:spPr>
          <a:xfrm>
            <a:off x="288130" y="1058400"/>
            <a:ext cx="6126480" cy="2882900"/>
          </a:xfrm>
          <a:noFill/>
        </p:spPr>
        <p:txBody>
          <a:bodyPr lIns="0" rIns="0" bIns="0" anchor="ctr" anchorCtr="0"/>
          <a:lstStyle>
            <a:lvl1pPr eaLnBrk="1">
              <a:defRPr sz="1000" b="0" spc="0">
                <a:latin typeface="+mn-lt"/>
              </a:defRPr>
            </a:lvl1pPr>
          </a:lstStyle>
          <a:p>
            <a:pPr lvl="0"/>
            <a:r>
              <a:rPr lang="en-US"/>
              <a:t>Click to edit Master text styles</a:t>
            </a:r>
            <a:endParaRPr lang="en-US"/>
          </a:p>
        </p:txBody>
      </p:sp>
      <p:sp>
        <p:nvSpPr>
          <p:cNvPr id="12" name="Content Title Placeholder 1"/>
          <p:cNvSpPr>
            <a:spLocks noGrp="1"/>
          </p:cNvSpPr>
          <p:nvPr>
            <p:ph type="body" idx="17"/>
          </p:nvPr>
        </p:nvSpPr>
        <p:spPr>
          <a:xfrm>
            <a:off x="341709" y="1090175"/>
            <a:ext cx="6072902" cy="184666"/>
          </a:xfrm>
        </p:spPr>
        <p:txBody>
          <a:bodyPr wrap="square"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4" name="Text Placeholder 3"/>
          <p:cNvSpPr>
            <a:spLocks noGrp="1"/>
          </p:cNvSpPr>
          <p:nvPr>
            <p:ph type="body" sz="quarter" idx="18" hasCustomPrompt="1"/>
          </p:nvPr>
        </p:nvSpPr>
        <p:spPr>
          <a:xfrm>
            <a:off x="6746032" y="1045164"/>
            <a:ext cx="2109837" cy="2881313"/>
          </a:xfrm>
        </p:spPr>
        <p:txBody>
          <a:bodyPr lIns="0" rIns="0" bIns="0"/>
          <a:lstStyle>
            <a:lvl1pPr eaLnBrk="1">
              <a:defRPr sz="3200" b="1" spc="0">
                <a:latin typeface="+mj-lt"/>
              </a:defRPr>
            </a:lvl1pPr>
            <a:lvl2pPr eaLnBrk="1">
              <a:defRPr sz="900" spc="0"/>
            </a:lvl2pPr>
            <a:lvl3pPr eaLnBrk="1">
              <a:defRPr sz="900" spc="0"/>
            </a:lvl3pPr>
            <a:lvl4pPr eaLnBrk="1">
              <a:defRPr sz="900" spc="0"/>
            </a:lvl4pPr>
            <a:lvl5pPr eaLnBrk="1">
              <a:defRPr sz="900" spc="0"/>
            </a:lvl5pPr>
          </a:lstStyle>
          <a:p>
            <a:pPr lvl="0"/>
            <a:r>
              <a:rPr lang="en-US" dirty="0"/>
              <a:t>Callout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 name="Footer Placeholder 2"/>
          <p:cNvSpPr>
            <a:spLocks noGrp="1"/>
          </p:cNvSpPr>
          <p:nvPr>
            <p:ph type="ftr" sz="quarter" idx="22"/>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3"/>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cxnSp>
        <p:nvCxnSpPr>
          <p:cNvPr id="14" name="top_border"/>
          <p:cNvCxnSpPr/>
          <p:nvPr/>
        </p:nvCxnSpPr>
        <p:spPr>
          <a:xfrm>
            <a:off x="288131" y="1052513"/>
            <a:ext cx="612648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16" name="Footnote"/>
          <p:cNvSpPr>
            <a:spLocks noGrp="1"/>
          </p:cNvSpPr>
          <p:nvPr>
            <p:ph type="body" sz="quarter" idx="2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idx="13"/>
          </p:nvPr>
        </p:nvSpPr>
        <p:spPr>
          <a:xfrm>
            <a:off x="289334" y="1066867"/>
            <a:ext cx="2662200"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3" name="Content Title Placeholder 1"/>
          <p:cNvSpPr>
            <a:spLocks noGrp="1"/>
          </p:cNvSpPr>
          <p:nvPr>
            <p:ph type="body" idx="17"/>
          </p:nvPr>
        </p:nvSpPr>
        <p:spPr>
          <a:xfrm>
            <a:off x="341709"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23" name="Content Placeholder 2"/>
          <p:cNvSpPr>
            <a:spLocks noGrp="1"/>
          </p:cNvSpPr>
          <p:nvPr>
            <p:ph idx="18"/>
          </p:nvPr>
        </p:nvSpPr>
        <p:spPr>
          <a:xfrm>
            <a:off x="3240900" y="1058400"/>
            <a:ext cx="2662200"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4" name="Content Title Placeholder 2"/>
          <p:cNvSpPr>
            <a:spLocks noGrp="1"/>
          </p:cNvSpPr>
          <p:nvPr>
            <p:ph type="body" idx="25"/>
          </p:nvPr>
        </p:nvSpPr>
        <p:spPr>
          <a:xfrm>
            <a:off x="3279892"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12" name="Content Placeholder 3"/>
          <p:cNvSpPr>
            <a:spLocks noGrp="1"/>
          </p:cNvSpPr>
          <p:nvPr>
            <p:ph idx="20"/>
          </p:nvPr>
        </p:nvSpPr>
        <p:spPr>
          <a:xfrm>
            <a:off x="6194860" y="1058400"/>
            <a:ext cx="2662200"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5" name="Content Title Placeholder 3"/>
          <p:cNvSpPr>
            <a:spLocks noGrp="1"/>
          </p:cNvSpPr>
          <p:nvPr>
            <p:ph type="body" idx="26"/>
          </p:nvPr>
        </p:nvSpPr>
        <p:spPr>
          <a:xfrm>
            <a:off x="6244968" y="1090175"/>
            <a:ext cx="2607431" cy="184666"/>
          </a:xfrm>
        </p:spPr>
        <p:txBody>
          <a:bodyPr lIns="13716" rIns="0" bIns="0">
            <a:spAutoFit/>
          </a:bodyPr>
          <a:lstStyle>
            <a:lvl1pPr eaLnBrk="1">
              <a:spcBef>
                <a:spcPts val="0"/>
              </a:spcBef>
              <a:defRPr sz="1200" b="1" spc="0">
                <a:latin typeface="+mn-lt"/>
              </a:defRPr>
            </a:lvl1pPr>
          </a:lstStyle>
          <a:p>
            <a:pPr lvl="0"/>
            <a:r>
              <a:rPr lang="en-US"/>
              <a:t>Click to edit Master text styles</a:t>
            </a:r>
            <a:endParaRPr lang="en-US"/>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fld>
            <a:endParaRPr lang="en-US"/>
          </a:p>
        </p:txBody>
      </p:sp>
      <p:cxnSp>
        <p:nvCxnSpPr>
          <p:cNvPr id="18" name="top_border"/>
          <p:cNvCxnSpPr/>
          <p:nvPr/>
        </p:nvCxnSpPr>
        <p:spPr>
          <a:xfrm>
            <a:off x="288131"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324090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endParaRPr lang="en-US" dirty="0"/>
          </a:p>
        </p:txBody>
      </p:sp>
      <p:cxnSp>
        <p:nvCxnSpPr>
          <p:cNvPr id="17" name="top_border"/>
          <p:cNvCxnSpPr/>
          <p:nvPr/>
        </p:nvCxnSpPr>
        <p:spPr>
          <a:xfrm>
            <a:off x="6189663"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hart x 4">
    <p:spTree>
      <p:nvGrpSpPr>
        <p:cNvPr id="1" name=""/>
        <p:cNvGrpSpPr/>
        <p:nvPr/>
      </p:nvGrpSpPr>
      <p:grpSpPr>
        <a:xfrm>
          <a:off x="0" y="0"/>
          <a:ext cx="0" cy="0"/>
          <a:chOff x="0" y="0"/>
          <a:chExt cx="0" cy="0"/>
        </a:xfrm>
      </p:grpSpPr>
      <p:sp>
        <p:nvSpPr>
          <p:cNvPr id="25"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10" name="Content Placeholder 1"/>
          <p:cNvSpPr>
            <a:spLocks noGrp="1"/>
          </p:cNvSpPr>
          <p:nvPr>
            <p:ph idx="13"/>
          </p:nvPr>
        </p:nvSpPr>
        <p:spPr>
          <a:xfrm>
            <a:off x="291306" y="1058400"/>
            <a:ext cx="2011628"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9" name="Content Title Placeholder 1"/>
          <p:cNvSpPr>
            <a:spLocks noGrp="1"/>
          </p:cNvSpPr>
          <p:nvPr>
            <p:ph type="body" idx="17"/>
          </p:nvPr>
        </p:nvSpPr>
        <p:spPr>
          <a:xfrm>
            <a:off x="341709"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36" name="Content Placeholder 2"/>
          <p:cNvSpPr>
            <a:spLocks noGrp="1"/>
          </p:cNvSpPr>
          <p:nvPr>
            <p:ph idx="18"/>
          </p:nvPr>
        </p:nvSpPr>
        <p:spPr>
          <a:xfrm>
            <a:off x="2473845" y="1058400"/>
            <a:ext cx="2011628"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0" name="Content Title Placeholder 2"/>
          <p:cNvSpPr>
            <a:spLocks noGrp="1"/>
          </p:cNvSpPr>
          <p:nvPr>
            <p:ph type="body" idx="25"/>
          </p:nvPr>
        </p:nvSpPr>
        <p:spPr>
          <a:xfrm>
            <a:off x="2520133"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40" name="Content Placeholder 3"/>
          <p:cNvSpPr>
            <a:spLocks noGrp="1"/>
          </p:cNvSpPr>
          <p:nvPr>
            <p:ph idx="20"/>
          </p:nvPr>
        </p:nvSpPr>
        <p:spPr>
          <a:xfrm>
            <a:off x="4656384" y="1058400"/>
            <a:ext cx="2011628"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1" name="Content Title Placeholder 3"/>
          <p:cNvSpPr>
            <a:spLocks noGrp="1"/>
          </p:cNvSpPr>
          <p:nvPr>
            <p:ph type="body" idx="26"/>
          </p:nvPr>
        </p:nvSpPr>
        <p:spPr>
          <a:xfrm>
            <a:off x="4712003"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18" name="Content Placeholder 4"/>
          <p:cNvSpPr>
            <a:spLocks noGrp="1"/>
          </p:cNvSpPr>
          <p:nvPr>
            <p:ph idx="31"/>
          </p:nvPr>
        </p:nvSpPr>
        <p:spPr>
          <a:xfrm>
            <a:off x="6838924" y="1058400"/>
            <a:ext cx="2011628" cy="28829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4" name="Content Title Placeholder 4"/>
          <p:cNvSpPr>
            <a:spLocks noGrp="1"/>
          </p:cNvSpPr>
          <p:nvPr>
            <p:ph type="body" idx="32"/>
          </p:nvPr>
        </p:nvSpPr>
        <p:spPr>
          <a:xfrm>
            <a:off x="6910598" y="1090175"/>
            <a:ext cx="1903950"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cxnSp>
        <p:nvCxnSpPr>
          <p:cNvPr id="26" name="top_border"/>
          <p:cNvCxnSpPr/>
          <p:nvPr/>
        </p:nvCxnSpPr>
        <p:spPr>
          <a:xfrm>
            <a:off x="288131"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3" name="top_border"/>
          <p:cNvCxnSpPr/>
          <p:nvPr/>
        </p:nvCxnSpPr>
        <p:spPr>
          <a:xfrm>
            <a:off x="2473845"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5" name="top_border"/>
          <p:cNvCxnSpPr/>
          <p:nvPr/>
        </p:nvCxnSpPr>
        <p:spPr>
          <a:xfrm>
            <a:off x="465638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8" name="top_border"/>
          <p:cNvCxnSpPr/>
          <p:nvPr/>
        </p:nvCxnSpPr>
        <p:spPr>
          <a:xfrm>
            <a:off x="683892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hart x 6 single bg">
    <p:spTree>
      <p:nvGrpSpPr>
        <p:cNvPr id="1" name=""/>
        <p:cNvGrpSpPr/>
        <p:nvPr/>
      </p:nvGrpSpPr>
      <p:grpSpPr>
        <a:xfrm>
          <a:off x="0" y="0"/>
          <a:ext cx="0" cy="0"/>
          <a:chOff x="0" y="0"/>
          <a:chExt cx="0" cy="0"/>
        </a:xfrm>
      </p:grpSpPr>
      <p:sp>
        <p:nvSpPr>
          <p:cNvPr id="23" name="Footnote"/>
          <p:cNvSpPr>
            <a:spLocks noGrp="1"/>
          </p:cNvSpPr>
          <p:nvPr>
            <p:ph type="body" sz="quarter" idx="3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9" name="Content Placeholder 1"/>
          <p:cNvSpPr>
            <a:spLocks noGrp="1"/>
          </p:cNvSpPr>
          <p:nvPr>
            <p:ph sz="quarter" idx="13"/>
          </p:nvPr>
        </p:nvSpPr>
        <p:spPr>
          <a:xfrm>
            <a:off x="288131" y="1258279"/>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41" name="Content Title Placeholder 1"/>
          <p:cNvSpPr>
            <a:spLocks noGrp="1"/>
          </p:cNvSpPr>
          <p:nvPr>
            <p:ph type="body" idx="17"/>
          </p:nvPr>
        </p:nvSpPr>
        <p:spPr>
          <a:xfrm>
            <a:off x="341709"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19" name="Content Placeholder 2"/>
          <p:cNvSpPr>
            <a:spLocks noGrp="1"/>
          </p:cNvSpPr>
          <p:nvPr>
            <p:ph sz="quarter" idx="18"/>
          </p:nvPr>
        </p:nvSpPr>
        <p:spPr>
          <a:xfrm>
            <a:off x="2470795" y="1258279"/>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42" name="Content Title Placeholder 2"/>
          <p:cNvSpPr>
            <a:spLocks noGrp="1"/>
          </p:cNvSpPr>
          <p:nvPr>
            <p:ph type="body" idx="36"/>
          </p:nvPr>
        </p:nvSpPr>
        <p:spPr>
          <a:xfrm>
            <a:off x="2518840"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21" name="Content Placeholder 3"/>
          <p:cNvSpPr>
            <a:spLocks noGrp="1"/>
          </p:cNvSpPr>
          <p:nvPr>
            <p:ph sz="quarter" idx="20"/>
          </p:nvPr>
        </p:nvSpPr>
        <p:spPr>
          <a:xfrm>
            <a:off x="4653460" y="1258279"/>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43" name="Content Title Placeholder 3"/>
          <p:cNvSpPr>
            <a:spLocks noGrp="1"/>
          </p:cNvSpPr>
          <p:nvPr>
            <p:ph type="body" idx="37"/>
          </p:nvPr>
        </p:nvSpPr>
        <p:spPr>
          <a:xfrm>
            <a:off x="4701505" y="1090175"/>
            <a:ext cx="1950188" cy="181811"/>
          </a:xfrm>
        </p:spPr>
        <p:txBody>
          <a:bodyPr lIns="13716" rIns="0" bIns="0">
            <a:noAutofit/>
          </a:bodyPr>
          <a:lstStyle>
            <a:lvl1pPr eaLnBrk="1">
              <a:spcBef>
                <a:spcPts val="0"/>
              </a:spcBef>
              <a:defRPr sz="1000" b="1" spc="0">
                <a:latin typeface="+mn-lt"/>
              </a:defRPr>
            </a:lvl1pPr>
          </a:lstStyle>
          <a:p>
            <a:pPr lvl="0"/>
            <a:r>
              <a:rPr lang="en-US"/>
              <a:t>Click to edit Master text styles</a:t>
            </a:r>
            <a:endParaRPr lang="en-US"/>
          </a:p>
        </p:txBody>
      </p:sp>
      <p:sp>
        <p:nvSpPr>
          <p:cNvPr id="25" name="Content Placeholder 4"/>
          <p:cNvSpPr>
            <a:spLocks noGrp="1"/>
          </p:cNvSpPr>
          <p:nvPr>
            <p:ph sz="quarter" idx="42"/>
          </p:nvPr>
        </p:nvSpPr>
        <p:spPr>
          <a:xfrm>
            <a:off x="6836124" y="1258279"/>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36" name="Content Title Placeholder 4"/>
          <p:cNvSpPr>
            <a:spLocks noGrp="1"/>
          </p:cNvSpPr>
          <p:nvPr>
            <p:ph type="body" sz="quarter" idx="31"/>
          </p:nvPr>
        </p:nvSpPr>
        <p:spPr>
          <a:xfrm>
            <a:off x="6884168" y="1090175"/>
            <a:ext cx="1950188" cy="182880"/>
          </a:xfrm>
        </p:spPr>
        <p:txBody>
          <a:bodyPr lIns="0" rIns="0" bIns="0"/>
          <a:lstStyle>
            <a:lvl1pPr eaLnBrk="1">
              <a:spcBef>
                <a:spcPts val="0"/>
              </a:spcBef>
              <a:defRPr sz="1000" b="1" spc="0">
                <a:latin typeface="+mn-lt"/>
              </a:defRPr>
            </a:lvl1pPr>
          </a:lstStyle>
          <a:p>
            <a:pPr lvl="0"/>
            <a:r>
              <a:rPr lang="en-US"/>
              <a:t>Click to edit Master text styles</a:t>
            </a:r>
            <a:endParaRPr lang="en-US"/>
          </a:p>
        </p:txBody>
      </p:sp>
      <p:sp>
        <p:nvSpPr>
          <p:cNvPr id="26" name="Content Placeholder 5"/>
          <p:cNvSpPr>
            <a:spLocks noGrp="1"/>
          </p:cNvSpPr>
          <p:nvPr>
            <p:ph sz="quarter" idx="25"/>
          </p:nvPr>
        </p:nvSpPr>
        <p:spPr>
          <a:xfrm>
            <a:off x="288131" y="2822786"/>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27" name="Content Placeholder 6"/>
          <p:cNvSpPr>
            <a:spLocks noGrp="1"/>
          </p:cNvSpPr>
          <p:nvPr>
            <p:ph sz="quarter" idx="26"/>
          </p:nvPr>
        </p:nvSpPr>
        <p:spPr>
          <a:xfrm>
            <a:off x="2470795" y="2822786"/>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28" name="Content Placeholder 7"/>
          <p:cNvSpPr>
            <a:spLocks noGrp="1"/>
          </p:cNvSpPr>
          <p:nvPr>
            <p:ph sz="quarter" idx="27"/>
          </p:nvPr>
        </p:nvSpPr>
        <p:spPr>
          <a:xfrm>
            <a:off x="4653460" y="2822786"/>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29" name="Content Placeholder 8"/>
          <p:cNvSpPr>
            <a:spLocks noGrp="1"/>
          </p:cNvSpPr>
          <p:nvPr>
            <p:ph sz="quarter" idx="43"/>
          </p:nvPr>
        </p:nvSpPr>
        <p:spPr>
          <a:xfrm>
            <a:off x="6836124" y="2822786"/>
            <a:ext cx="2011680" cy="1440180"/>
          </a:xfrm>
        </p:spPr>
        <p:txBody>
          <a:bodyPr lIns="0" rIns="0" bIns="0" anchor="ctr"/>
          <a:lstStyle>
            <a:lvl1pPr eaLnBrk="1">
              <a:defRPr sz="1000" b="0" spc="0">
                <a:latin typeface="+mn-lt"/>
              </a:defRPr>
            </a:lvl1pPr>
          </a:lstStyle>
          <a:p>
            <a:pPr lvl="0"/>
            <a:r>
              <a:rPr lang="en-US"/>
              <a:t>Click to edit Master text styles</a:t>
            </a:r>
            <a:endParaRPr lang="en-US"/>
          </a:p>
        </p:txBody>
      </p:sp>
      <p:sp>
        <p:nvSpPr>
          <p:cNvPr id="6" name="Footer Placeholder 5"/>
          <p:cNvSpPr>
            <a:spLocks noGrp="1"/>
          </p:cNvSpPr>
          <p:nvPr>
            <p:ph type="ftr" sz="quarter" idx="40"/>
          </p:nvPr>
        </p:nvSpPr>
        <p:spPr>
          <a:xfrm>
            <a:off x="1763115" y="4828510"/>
            <a:ext cx="5902923" cy="136525"/>
          </a:xfrm>
        </p:spPr>
        <p:txBody>
          <a:bodyPr lIns="0" rIns="0" bIns="0" anchor="ctr"/>
          <a:lstStyle/>
          <a:p>
            <a:r>
              <a:rPr lang="en-US"/>
              <a:t>Optional footer</a:t>
            </a:r>
            <a:endParaRPr lang="en-US"/>
          </a:p>
        </p:txBody>
      </p:sp>
      <p:sp>
        <p:nvSpPr>
          <p:cNvPr id="8" name="Slide Number Placeholder 7"/>
          <p:cNvSpPr>
            <a:spLocks noGrp="1"/>
          </p:cNvSpPr>
          <p:nvPr>
            <p:ph type="sldNum" sz="quarter" idx="41"/>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3" name="Title 2"/>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cxnSp>
        <p:nvCxnSpPr>
          <p:cNvPr id="30"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hart x 8">
    <p:spTree>
      <p:nvGrpSpPr>
        <p:cNvPr id="1" name=""/>
        <p:cNvGrpSpPr/>
        <p:nvPr/>
      </p:nvGrpSpPr>
      <p:grpSpPr>
        <a:xfrm>
          <a:off x="0" y="0"/>
          <a:ext cx="0" cy="0"/>
          <a:chOff x="0" y="0"/>
          <a:chExt cx="0" cy="0"/>
        </a:xfrm>
      </p:grpSpPr>
      <p:sp>
        <p:nvSpPr>
          <p:cNvPr id="38" name="Footnote"/>
          <p:cNvSpPr>
            <a:spLocks noGrp="1"/>
          </p:cNvSpPr>
          <p:nvPr>
            <p:ph type="body" sz="quarter" idx="66"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0" name="Content Placeholder 1"/>
          <p:cNvSpPr>
            <a:spLocks noGrp="1"/>
          </p:cNvSpPr>
          <p:nvPr>
            <p:ph sz="quarter" idx="13"/>
          </p:nvPr>
        </p:nvSpPr>
        <p:spPr>
          <a:xfrm>
            <a:off x="288131" y="1058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13" name="Content Title Placeholder 1"/>
          <p:cNvSpPr>
            <a:spLocks noGrp="1"/>
          </p:cNvSpPr>
          <p:nvPr>
            <p:ph type="body" idx="17"/>
          </p:nvPr>
        </p:nvSpPr>
        <p:spPr>
          <a:xfrm>
            <a:off x="288131" y="1055700"/>
            <a:ext cx="1634288"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20" name="Content Placeholder 2"/>
          <p:cNvSpPr>
            <a:spLocks noGrp="1"/>
          </p:cNvSpPr>
          <p:nvPr>
            <p:ph sz="quarter" idx="51"/>
          </p:nvPr>
        </p:nvSpPr>
        <p:spPr>
          <a:xfrm>
            <a:off x="2208649" y="1058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1" name="Content Title Placeholder 2"/>
          <p:cNvSpPr>
            <a:spLocks noGrp="1"/>
          </p:cNvSpPr>
          <p:nvPr>
            <p:ph type="body" idx="52"/>
          </p:nvPr>
        </p:nvSpPr>
        <p:spPr>
          <a:xfrm>
            <a:off x="2211451"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24" name="Content Placeholder 3"/>
          <p:cNvSpPr>
            <a:spLocks noGrp="1"/>
          </p:cNvSpPr>
          <p:nvPr>
            <p:ph sz="quarter" idx="53"/>
          </p:nvPr>
        </p:nvSpPr>
        <p:spPr>
          <a:xfrm>
            <a:off x="4125857" y="1058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5" name="Content Title Placeholder 3"/>
          <p:cNvSpPr>
            <a:spLocks noGrp="1"/>
          </p:cNvSpPr>
          <p:nvPr>
            <p:ph type="body" idx="54"/>
          </p:nvPr>
        </p:nvSpPr>
        <p:spPr>
          <a:xfrm>
            <a:off x="4128658"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28" name="Content Placeholder 4"/>
          <p:cNvSpPr>
            <a:spLocks noGrp="1"/>
          </p:cNvSpPr>
          <p:nvPr>
            <p:ph sz="quarter" idx="55"/>
          </p:nvPr>
        </p:nvSpPr>
        <p:spPr>
          <a:xfrm>
            <a:off x="6034887" y="1058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29" name="Content Title Placeholder 4"/>
          <p:cNvSpPr>
            <a:spLocks noGrp="1"/>
          </p:cNvSpPr>
          <p:nvPr>
            <p:ph type="body" idx="56"/>
          </p:nvPr>
        </p:nvSpPr>
        <p:spPr>
          <a:xfrm>
            <a:off x="6040489" y="1055700"/>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32" name="Content Placeholder 5"/>
          <p:cNvSpPr>
            <a:spLocks noGrp="1"/>
          </p:cNvSpPr>
          <p:nvPr>
            <p:ph sz="quarter" idx="57"/>
          </p:nvPr>
        </p:nvSpPr>
        <p:spPr>
          <a:xfrm>
            <a:off x="288131" y="2570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33" name="Content Title Placeholder 5"/>
          <p:cNvSpPr>
            <a:spLocks noGrp="1"/>
          </p:cNvSpPr>
          <p:nvPr>
            <p:ph type="body" idx="58"/>
          </p:nvPr>
        </p:nvSpPr>
        <p:spPr>
          <a:xfrm>
            <a:off x="288132"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36" name="Content Placeholder 6"/>
          <p:cNvSpPr>
            <a:spLocks noGrp="1"/>
          </p:cNvSpPr>
          <p:nvPr>
            <p:ph sz="quarter" idx="59"/>
          </p:nvPr>
        </p:nvSpPr>
        <p:spPr>
          <a:xfrm>
            <a:off x="2208649" y="2570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37" name="Content Title Placeholder 6"/>
          <p:cNvSpPr>
            <a:spLocks noGrp="1"/>
          </p:cNvSpPr>
          <p:nvPr>
            <p:ph type="body" idx="60"/>
          </p:nvPr>
        </p:nvSpPr>
        <p:spPr>
          <a:xfrm>
            <a:off x="2211451"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41" name="Content Placeholder 7"/>
          <p:cNvSpPr>
            <a:spLocks noGrp="1"/>
          </p:cNvSpPr>
          <p:nvPr>
            <p:ph sz="quarter" idx="61"/>
          </p:nvPr>
        </p:nvSpPr>
        <p:spPr>
          <a:xfrm>
            <a:off x="4125857" y="2570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43" name="Content Title Placeholder 7"/>
          <p:cNvSpPr>
            <a:spLocks noGrp="1"/>
          </p:cNvSpPr>
          <p:nvPr>
            <p:ph type="body" idx="62"/>
          </p:nvPr>
        </p:nvSpPr>
        <p:spPr>
          <a:xfrm>
            <a:off x="4128658"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47" name="Content Placeholder 8"/>
          <p:cNvSpPr>
            <a:spLocks noGrp="1"/>
          </p:cNvSpPr>
          <p:nvPr>
            <p:ph sz="quarter" idx="63"/>
          </p:nvPr>
        </p:nvSpPr>
        <p:spPr>
          <a:xfrm>
            <a:off x="6034887" y="2570400"/>
            <a:ext cx="1625600" cy="1371600"/>
          </a:xfrm>
          <a:noFill/>
        </p:spPr>
        <p:txBody>
          <a:bodyPr lIns="0" rIns="0" bIns="0" anchor="ctr"/>
          <a:lstStyle>
            <a:lvl1pPr eaLnBrk="1">
              <a:defRPr sz="1000" b="0" spc="0">
                <a:latin typeface="+mn-lt"/>
              </a:defRPr>
            </a:lvl1pPr>
          </a:lstStyle>
          <a:p>
            <a:pPr lvl="0"/>
            <a:r>
              <a:rPr lang="en-US"/>
              <a:t>Click to edit Master text styles</a:t>
            </a:r>
            <a:endParaRPr lang="en-US"/>
          </a:p>
        </p:txBody>
      </p:sp>
      <p:sp>
        <p:nvSpPr>
          <p:cNvPr id="49" name="Content Title Placeholder 8"/>
          <p:cNvSpPr>
            <a:spLocks noGrp="1"/>
          </p:cNvSpPr>
          <p:nvPr>
            <p:ph type="body" idx="64"/>
          </p:nvPr>
        </p:nvSpPr>
        <p:spPr>
          <a:xfrm>
            <a:off x="6040489" y="2567037"/>
            <a:ext cx="1619999" cy="181811"/>
          </a:xfrm>
        </p:spPr>
        <p:txBody>
          <a:bodyPr lIns="13716" rIns="0" bIns="0">
            <a:noAutofit/>
          </a:bodyPr>
          <a:lstStyle>
            <a:lvl1pPr eaLnBrk="1">
              <a:spcBef>
                <a:spcPts val="0"/>
              </a:spcBef>
              <a:defRPr sz="800" b="1" spc="0">
                <a:latin typeface="+mn-lt"/>
              </a:defRPr>
            </a:lvl1pPr>
          </a:lstStyle>
          <a:p>
            <a:pPr lvl="0"/>
            <a:r>
              <a:rPr lang="en-US"/>
              <a:t>Click to edit Master text styles</a:t>
            </a:r>
            <a:endParaRPr lang="en-US"/>
          </a:p>
        </p:txBody>
      </p:sp>
      <p:sp>
        <p:nvSpPr>
          <p:cNvPr id="5" name="Footer Placeholder 4"/>
          <p:cNvSpPr>
            <a:spLocks noGrp="1"/>
          </p:cNvSpPr>
          <p:nvPr>
            <p:ph type="ftr" sz="quarter" idx="68"/>
          </p:nvPr>
        </p:nvSpPr>
        <p:spPr>
          <a:xfrm>
            <a:off x="1763115" y="4828510"/>
            <a:ext cx="5902923" cy="136525"/>
          </a:xfrm>
        </p:spPr>
        <p:txBody>
          <a:bodyPr lIns="0" rIns="0" bIns="0" anchor="ctr"/>
          <a:lstStyle/>
          <a:p>
            <a:r>
              <a:rPr lang="en-US"/>
              <a:t>Optional footer</a:t>
            </a:r>
            <a:endParaRPr lang="en-US"/>
          </a:p>
        </p:txBody>
      </p:sp>
      <p:sp>
        <p:nvSpPr>
          <p:cNvPr id="6" name="Slide Number Placeholder 5"/>
          <p:cNvSpPr>
            <a:spLocks noGrp="1"/>
          </p:cNvSpPr>
          <p:nvPr>
            <p:ph type="sldNum" sz="quarter" idx="69"/>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cxnSp>
        <p:nvCxnSpPr>
          <p:cNvPr id="45" name="top_border"/>
          <p:cNvCxnSpPr/>
          <p:nvPr/>
        </p:nvCxnSpPr>
        <p:spPr>
          <a:xfrm>
            <a:off x="28813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0" name="top_border"/>
          <p:cNvCxnSpPr/>
          <p:nvPr/>
        </p:nvCxnSpPr>
        <p:spPr>
          <a:xfrm>
            <a:off x="221145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1" name="top_border"/>
          <p:cNvCxnSpPr/>
          <p:nvPr/>
        </p:nvCxnSpPr>
        <p:spPr>
          <a:xfrm>
            <a:off x="4128658"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p:cNvCxnSpPr/>
          <p:nvPr/>
        </p:nvCxnSpPr>
        <p:spPr>
          <a:xfrm>
            <a:off x="6040489"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8" name="top_border"/>
          <p:cNvCxnSpPr/>
          <p:nvPr/>
        </p:nvCxnSpPr>
        <p:spPr>
          <a:xfrm>
            <a:off x="28813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9" name="top_border"/>
          <p:cNvCxnSpPr/>
          <p:nvPr/>
        </p:nvCxnSpPr>
        <p:spPr>
          <a:xfrm>
            <a:off x="221145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0" name="top_border"/>
          <p:cNvCxnSpPr/>
          <p:nvPr/>
        </p:nvCxnSpPr>
        <p:spPr>
          <a:xfrm>
            <a:off x="4128658"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1" name="top_border"/>
          <p:cNvCxnSpPr/>
          <p:nvPr/>
        </p:nvCxnSpPr>
        <p:spPr>
          <a:xfrm>
            <a:off x="6040489"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ography six up">
    <p:spTree>
      <p:nvGrpSpPr>
        <p:cNvPr id="1" name=""/>
        <p:cNvGrpSpPr/>
        <p:nvPr/>
      </p:nvGrpSpPr>
      <p:grpSpPr>
        <a:xfrm>
          <a:off x="0" y="0"/>
          <a:ext cx="0" cy="0"/>
          <a:chOff x="0" y="0"/>
          <a:chExt cx="0" cy="0"/>
        </a:xfrm>
      </p:grpSpPr>
      <p:sp>
        <p:nvSpPr>
          <p:cNvPr id="18"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42" name="Text Placeholder 1"/>
          <p:cNvSpPr>
            <a:spLocks noGrp="1"/>
          </p:cNvSpPr>
          <p:nvPr>
            <p:ph type="body" sz="quarter" idx="45"/>
          </p:nvPr>
        </p:nvSpPr>
        <p:spPr>
          <a:xfrm>
            <a:off x="288900"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1" name="Picture Placeholder 1"/>
          <p:cNvSpPr>
            <a:spLocks noGrp="1"/>
          </p:cNvSpPr>
          <p:nvPr>
            <p:ph type="pic" sz="quarter" idx="44"/>
          </p:nvPr>
        </p:nvSpPr>
        <p:spPr>
          <a:xfrm>
            <a:off x="288900"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40" name="Text Placeholder 2"/>
          <p:cNvSpPr>
            <a:spLocks noGrp="1"/>
          </p:cNvSpPr>
          <p:nvPr>
            <p:ph type="body" sz="quarter" idx="43"/>
          </p:nvPr>
        </p:nvSpPr>
        <p:spPr>
          <a:xfrm>
            <a:off x="1764392"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39" name="Picture Placeholder 2"/>
          <p:cNvSpPr>
            <a:spLocks noGrp="1"/>
          </p:cNvSpPr>
          <p:nvPr>
            <p:ph type="pic" sz="quarter" idx="42"/>
          </p:nvPr>
        </p:nvSpPr>
        <p:spPr>
          <a:xfrm>
            <a:off x="1764392"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8" name="Text Placeholder 3"/>
          <p:cNvSpPr>
            <a:spLocks noGrp="1"/>
          </p:cNvSpPr>
          <p:nvPr>
            <p:ph type="body" sz="quarter" idx="41"/>
          </p:nvPr>
        </p:nvSpPr>
        <p:spPr>
          <a:xfrm>
            <a:off x="3239883"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37" name="Picture Placeholder 3"/>
          <p:cNvSpPr>
            <a:spLocks noGrp="1"/>
          </p:cNvSpPr>
          <p:nvPr>
            <p:ph type="pic" sz="quarter" idx="40"/>
          </p:nvPr>
        </p:nvSpPr>
        <p:spPr>
          <a:xfrm>
            <a:off x="3239883"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4" name="Text Placeholder 4"/>
          <p:cNvSpPr>
            <a:spLocks noGrp="1"/>
          </p:cNvSpPr>
          <p:nvPr>
            <p:ph type="body" sz="quarter" idx="39"/>
          </p:nvPr>
        </p:nvSpPr>
        <p:spPr>
          <a:xfrm>
            <a:off x="4715374"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33" name="Picture Placeholder 4"/>
          <p:cNvSpPr>
            <a:spLocks noGrp="1"/>
          </p:cNvSpPr>
          <p:nvPr>
            <p:ph type="pic" sz="quarter" idx="38"/>
          </p:nvPr>
        </p:nvSpPr>
        <p:spPr>
          <a:xfrm>
            <a:off x="4715374"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31" name="Text Placeholder 5"/>
          <p:cNvSpPr>
            <a:spLocks noGrp="1"/>
          </p:cNvSpPr>
          <p:nvPr>
            <p:ph type="body" sz="quarter" idx="37"/>
          </p:nvPr>
        </p:nvSpPr>
        <p:spPr>
          <a:xfrm>
            <a:off x="6190866"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30" name="Picture Placeholder 5"/>
          <p:cNvSpPr>
            <a:spLocks noGrp="1"/>
          </p:cNvSpPr>
          <p:nvPr>
            <p:ph type="pic" sz="quarter" idx="36"/>
          </p:nvPr>
        </p:nvSpPr>
        <p:spPr>
          <a:xfrm>
            <a:off x="6190866"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23" name="Text Placeholder 6"/>
          <p:cNvSpPr>
            <a:spLocks noGrp="1"/>
          </p:cNvSpPr>
          <p:nvPr>
            <p:ph type="body" sz="quarter" idx="29"/>
          </p:nvPr>
        </p:nvSpPr>
        <p:spPr>
          <a:xfrm>
            <a:off x="7666358"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28" name="Picture Placeholder 6"/>
          <p:cNvSpPr>
            <a:spLocks noGrp="1"/>
          </p:cNvSpPr>
          <p:nvPr>
            <p:ph type="pic" sz="quarter" idx="21"/>
          </p:nvPr>
        </p:nvSpPr>
        <p:spPr>
          <a:xfrm>
            <a:off x="7666358" y="1053000"/>
            <a:ext cx="1190700" cy="1026017"/>
          </a:xfrm>
        </p:spPr>
        <p:txBody>
          <a:bodyPr lIns="0" rIns="0" bIns="0"/>
          <a:lstStyle>
            <a:lvl1pPr eaLnBrk="1">
              <a:defRPr sz="1000" b="0" spc="0">
                <a:latin typeface="+mn-lt"/>
              </a:defRPr>
            </a:lvl1pPr>
          </a:lstStyle>
          <a:p>
            <a:r>
              <a:rPr lang="en-US"/>
              <a:t>Click icon to add picture</a:t>
            </a:r>
            <a:endParaRPr lang="en-GB" dirty="0"/>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3" name="Title 2"/>
          <p:cNvSpPr>
            <a:spLocks noGrp="1"/>
          </p:cNvSpPr>
          <p:nvPr>
            <p:ph type="title"/>
          </p:nvPr>
        </p:nvSpPr>
        <p:spPr>
          <a:xfrm>
            <a:off x="288900" y="243000"/>
            <a:ext cx="8568929" cy="657953"/>
          </a:xfrm>
        </p:spPr>
        <p:txBody>
          <a:bodyPr lIns="0" rIns="0" bIns="0"/>
          <a:lstStyle>
            <a:lvl1pPr>
              <a:defRPr sz="2100" spc="0"/>
            </a:lvl1pPr>
          </a:lstStyle>
          <a:p>
            <a:r>
              <a:rPr lang="en-US"/>
              <a:t>Click to edit Master title style</a:t>
            </a:r>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ography four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8" name="Picture Placeholder 4"/>
          <p:cNvSpPr>
            <a:spLocks noGrp="1"/>
          </p:cNvSpPr>
          <p:nvPr>
            <p:ph type="pic" sz="quarter" idx="38"/>
          </p:nvPr>
        </p:nvSpPr>
        <p:spPr>
          <a:xfrm>
            <a:off x="6936185" y="1053000"/>
            <a:ext cx="857117" cy="857131"/>
          </a:xfrm>
          <a:prstGeom prst="ellipse">
            <a:avLst/>
          </a:prstGeom>
        </p:spPr>
        <p:txBody>
          <a:bodyPr lIns="0" rIns="0" bIns="0" anchor="ctr" anchorCtr="0"/>
          <a:lstStyle>
            <a:lvl1pPr algn="ctr" eaLnBrk="1">
              <a:defRPr sz="790" b="0" spc="0">
                <a:latin typeface="+mn-lt"/>
              </a:defRPr>
            </a:lvl1pPr>
          </a:lstStyle>
          <a:p>
            <a:r>
              <a:rPr lang="en-US"/>
              <a:t>Click icon to add picture</a:t>
            </a:r>
            <a:endParaRPr lang="en-GB" dirty="0"/>
          </a:p>
        </p:txBody>
      </p:sp>
      <p:sp>
        <p:nvSpPr>
          <p:cNvPr id="31" name="Picture Placeholder 3"/>
          <p:cNvSpPr>
            <a:spLocks noGrp="1"/>
          </p:cNvSpPr>
          <p:nvPr>
            <p:ph type="pic" sz="quarter" idx="40"/>
          </p:nvPr>
        </p:nvSpPr>
        <p:spPr>
          <a:xfrm>
            <a:off x="4719770" y="1053000"/>
            <a:ext cx="857117" cy="857131"/>
          </a:xfrm>
          <a:prstGeom prst="ellipse">
            <a:avLst/>
          </a:prstGeom>
        </p:spPr>
        <p:txBody>
          <a:bodyPr lIns="0" rIns="0" bIns="0" anchor="ctr" anchorCtr="0"/>
          <a:lstStyle>
            <a:lvl1pPr algn="ctr" eaLnBrk="1">
              <a:defRPr sz="790" b="0" spc="0">
                <a:latin typeface="+mn-lt"/>
              </a:defRPr>
            </a:lvl1pPr>
          </a:lstStyle>
          <a:p>
            <a:r>
              <a:rPr lang="en-US"/>
              <a:t>Click icon to add picture</a:t>
            </a:r>
            <a:endParaRPr lang="en-GB" dirty="0"/>
          </a:p>
        </p:txBody>
      </p:sp>
      <p:sp>
        <p:nvSpPr>
          <p:cNvPr id="46" name="Picture Placeholder 2"/>
          <p:cNvSpPr>
            <a:spLocks noGrp="1"/>
          </p:cNvSpPr>
          <p:nvPr>
            <p:ph type="pic" sz="quarter" idx="42"/>
          </p:nvPr>
        </p:nvSpPr>
        <p:spPr>
          <a:xfrm>
            <a:off x="2503356" y="1053000"/>
            <a:ext cx="857117" cy="857131"/>
          </a:xfrm>
          <a:prstGeom prst="ellipse">
            <a:avLst/>
          </a:prstGeom>
        </p:spPr>
        <p:txBody>
          <a:bodyPr lIns="0" rIns="0" bIns="0" anchor="ctr" anchorCtr="0"/>
          <a:lstStyle>
            <a:lvl1pPr algn="ctr" eaLnBrk="1">
              <a:defRPr sz="790" b="0" spc="0">
                <a:latin typeface="+mn-lt"/>
              </a:defRPr>
            </a:lvl1pPr>
          </a:lstStyle>
          <a:p>
            <a:r>
              <a:rPr lang="en-US"/>
              <a:t>Click icon to add picture</a:t>
            </a:r>
            <a:endParaRPr lang="en-GB" dirty="0"/>
          </a:p>
        </p:txBody>
      </p:sp>
      <p:sp>
        <p:nvSpPr>
          <p:cNvPr id="48" name="Picture Placeholder 1"/>
          <p:cNvSpPr>
            <a:spLocks noGrp="1"/>
          </p:cNvSpPr>
          <p:nvPr>
            <p:ph type="pic" sz="quarter" idx="44"/>
          </p:nvPr>
        </p:nvSpPr>
        <p:spPr>
          <a:xfrm>
            <a:off x="286942" y="1053000"/>
            <a:ext cx="857117" cy="857131"/>
          </a:xfrm>
          <a:prstGeom prst="ellipse">
            <a:avLst/>
          </a:prstGeom>
        </p:spPr>
        <p:txBody>
          <a:bodyPr lIns="0" rIns="0" bIns="0" anchor="ctr" anchorCtr="0"/>
          <a:lstStyle>
            <a:lvl1pPr algn="ctr" eaLnBrk="1">
              <a:defRPr sz="790" b="0" spc="0">
                <a:latin typeface="+mn-lt"/>
              </a:defRPr>
            </a:lvl1pPr>
          </a:lstStyle>
          <a:p>
            <a:r>
              <a:rPr lang="en-US"/>
              <a:t>Click icon to add picture</a:t>
            </a:r>
            <a:endParaRPr lang="en-GB" dirty="0"/>
          </a:p>
        </p:txBody>
      </p:sp>
      <p:sp>
        <p:nvSpPr>
          <p:cNvPr id="57" name="Name Title Placeholder 4"/>
          <p:cNvSpPr>
            <a:spLocks noGrp="1"/>
          </p:cNvSpPr>
          <p:nvPr>
            <p:ph type="body" sz="quarter" idx="49"/>
          </p:nvPr>
        </p:nvSpPr>
        <p:spPr>
          <a:xfrm>
            <a:off x="6936184"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endParaRPr lang="en-US"/>
          </a:p>
          <a:p>
            <a:pPr lvl="1"/>
            <a:r>
              <a:rPr lang="en-US"/>
              <a:t>Second level</a:t>
            </a:r>
            <a:endParaRPr lang="en-US"/>
          </a:p>
        </p:txBody>
      </p:sp>
      <p:sp>
        <p:nvSpPr>
          <p:cNvPr id="55" name="Name Title Placeholder 3"/>
          <p:cNvSpPr>
            <a:spLocks noGrp="1"/>
          </p:cNvSpPr>
          <p:nvPr>
            <p:ph type="body" sz="quarter" idx="48"/>
          </p:nvPr>
        </p:nvSpPr>
        <p:spPr>
          <a:xfrm>
            <a:off x="4719769"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endParaRPr lang="en-US"/>
          </a:p>
          <a:p>
            <a:pPr lvl="1"/>
            <a:r>
              <a:rPr lang="en-US"/>
              <a:t>Second level</a:t>
            </a:r>
            <a:endParaRPr lang="en-US"/>
          </a:p>
        </p:txBody>
      </p:sp>
      <p:sp>
        <p:nvSpPr>
          <p:cNvPr id="53" name="Name Title Placeholder 2"/>
          <p:cNvSpPr>
            <a:spLocks noGrp="1"/>
          </p:cNvSpPr>
          <p:nvPr>
            <p:ph type="body" sz="quarter" idx="47"/>
          </p:nvPr>
        </p:nvSpPr>
        <p:spPr>
          <a:xfrm>
            <a:off x="2503355"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endParaRPr lang="en-US"/>
          </a:p>
          <a:p>
            <a:pPr lvl="1"/>
            <a:r>
              <a:rPr lang="en-US"/>
              <a:t>Second level</a:t>
            </a:r>
            <a:endParaRPr lang="en-US"/>
          </a:p>
        </p:txBody>
      </p:sp>
      <p:sp>
        <p:nvSpPr>
          <p:cNvPr id="51" name="Name Title Placeholder 1"/>
          <p:cNvSpPr>
            <a:spLocks noGrp="1"/>
          </p:cNvSpPr>
          <p:nvPr>
            <p:ph type="body" sz="quarter" idx="46" hasCustomPrompt="1"/>
          </p:nvPr>
        </p:nvSpPr>
        <p:spPr>
          <a:xfrm>
            <a:off x="288900"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Master </a:t>
            </a:r>
            <a:endParaRPr lang="en-US" dirty="0"/>
          </a:p>
          <a:p>
            <a:pPr lvl="1"/>
            <a:r>
              <a:rPr lang="en-US" dirty="0"/>
              <a:t>Second level</a:t>
            </a:r>
            <a:endParaRPr lang="en-GB" dirty="0"/>
          </a:p>
        </p:txBody>
      </p:sp>
      <p:sp>
        <p:nvSpPr>
          <p:cNvPr id="25" name="Bullet Placeholder 4"/>
          <p:cNvSpPr>
            <a:spLocks noGrp="1"/>
          </p:cNvSpPr>
          <p:nvPr>
            <p:ph sz="quarter" idx="39"/>
          </p:nvPr>
        </p:nvSpPr>
        <p:spPr>
          <a:xfrm>
            <a:off x="693618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4" name="Bullet Placeholder 3"/>
          <p:cNvSpPr>
            <a:spLocks noGrp="1"/>
          </p:cNvSpPr>
          <p:nvPr>
            <p:ph sz="quarter" idx="41"/>
          </p:nvPr>
        </p:nvSpPr>
        <p:spPr>
          <a:xfrm>
            <a:off x="4719769"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3" name="Bullet Placeholder 2"/>
          <p:cNvSpPr>
            <a:spLocks noGrp="1"/>
          </p:cNvSpPr>
          <p:nvPr>
            <p:ph sz="quarter" idx="43"/>
          </p:nvPr>
        </p:nvSpPr>
        <p:spPr>
          <a:xfrm>
            <a:off x="250335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2" name="Bullet Placeholder 1"/>
          <p:cNvSpPr>
            <a:spLocks noGrp="1"/>
          </p:cNvSpPr>
          <p:nvPr>
            <p:ph sz="quarter" idx="45"/>
          </p:nvPr>
        </p:nvSpPr>
        <p:spPr>
          <a:xfrm>
            <a:off x="286941"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Graphik Regular" panose="020B0503030202060203" pitchFamily="34" charset="0"/>
              </a:defRPr>
            </a:lvl2pPr>
            <a:lvl3pPr eaLnBrk="1">
              <a:lnSpc>
                <a:spcPct val="100000"/>
              </a:lnSpc>
              <a:spcBef>
                <a:spcPts val="0"/>
              </a:spcBef>
              <a:defRPr sz="900" spc="0">
                <a:latin typeface="Graphik Regular" panose="020B0503030202060203" pitchFamily="34" charset="0"/>
              </a:defRPr>
            </a:lvl3pPr>
            <a:lvl4pPr eaLnBrk="1">
              <a:lnSpc>
                <a:spcPct val="100000"/>
              </a:lnSpc>
              <a:spcBef>
                <a:spcPts val="0"/>
              </a:spcBef>
              <a:defRPr sz="900" spc="0">
                <a:latin typeface="Graphik Regular" panose="020B0503030202060203" pitchFamily="34" charset="0"/>
              </a:defRPr>
            </a:lvl4pPr>
            <a:lvl5pPr eaLnBrk="1">
              <a:lnSpc>
                <a:spcPct val="100000"/>
              </a:lnSpc>
              <a:spcBef>
                <a:spcPts val="0"/>
              </a:spcBef>
              <a:defRPr sz="900" spc="0">
                <a:latin typeface="Graphik Regular" panose="020B0503030202060203"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cxnSp>
        <p:nvCxnSpPr>
          <p:cNvPr id="50" name="top_border"/>
          <p:cNvCxnSpPr/>
          <p:nvPr/>
        </p:nvCxnSpPr>
        <p:spPr>
          <a:xfrm>
            <a:off x="288900"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2" name="top_border"/>
          <p:cNvCxnSpPr/>
          <p:nvPr/>
        </p:nvCxnSpPr>
        <p:spPr>
          <a:xfrm>
            <a:off x="2503355"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p:cNvCxnSpPr/>
          <p:nvPr/>
        </p:nvCxnSpPr>
        <p:spPr>
          <a:xfrm>
            <a:off x="4719769"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6" name="top_border"/>
          <p:cNvCxnSpPr/>
          <p:nvPr/>
        </p:nvCxnSpPr>
        <p:spPr>
          <a:xfrm>
            <a:off x="6936184"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ext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3" name="Title 2"/>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
        <p:nvSpPr>
          <p:cNvPr id="8" name="Text Placeholder 7"/>
          <p:cNvSpPr>
            <a:spLocks noGrp="1"/>
          </p:cNvSpPr>
          <p:nvPr>
            <p:ph type="body" sz="quarter" idx="45"/>
          </p:nvPr>
        </p:nvSpPr>
        <p:spPr>
          <a:xfrm>
            <a:off x="28890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7"/>
          <p:cNvSpPr>
            <a:spLocks noGrp="1"/>
          </p:cNvSpPr>
          <p:nvPr>
            <p:ph type="body" sz="quarter" idx="46"/>
          </p:nvPr>
        </p:nvSpPr>
        <p:spPr>
          <a:xfrm>
            <a:off x="323850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6" name="Text Placeholder 7"/>
          <p:cNvSpPr>
            <a:spLocks noGrp="1"/>
          </p:cNvSpPr>
          <p:nvPr>
            <p:ph type="body" sz="quarter" idx="47"/>
          </p:nvPr>
        </p:nvSpPr>
        <p:spPr>
          <a:xfrm>
            <a:off x="619006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cons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37" name="Picture Placeholder 12"/>
          <p:cNvSpPr>
            <a:spLocks noGrp="1"/>
          </p:cNvSpPr>
          <p:nvPr>
            <p:ph type="pic" sz="quarter" idx="40"/>
          </p:nvPr>
        </p:nvSpPr>
        <p:spPr>
          <a:xfrm>
            <a:off x="619006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39" name="Picture Placeholder 12"/>
          <p:cNvSpPr>
            <a:spLocks noGrp="1"/>
          </p:cNvSpPr>
          <p:nvPr>
            <p:ph type="pic" sz="quarter" idx="42"/>
          </p:nvPr>
        </p:nvSpPr>
        <p:spPr>
          <a:xfrm>
            <a:off x="323850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41" name="Picture Placeholder 12"/>
          <p:cNvSpPr>
            <a:spLocks noGrp="1"/>
          </p:cNvSpPr>
          <p:nvPr>
            <p:ph type="pic" sz="quarter" idx="44"/>
          </p:nvPr>
        </p:nvSpPr>
        <p:spPr>
          <a:xfrm>
            <a:off x="288900" y="1052513"/>
            <a:ext cx="640080" cy="640080"/>
          </a:xfrm>
          <a:prstGeom prst="ellipse">
            <a:avLst/>
          </a:prstGeom>
          <a:noFill/>
        </p:spPr>
        <p:txBody>
          <a:bodyPr lIns="0" rIns="0" bIns="0"/>
          <a:lstStyle>
            <a:lvl1pPr eaLnBrk="1">
              <a:lnSpc>
                <a:spcPct val="90000"/>
              </a:lnSpc>
              <a:defRPr sz="600" b="0" spc="0">
                <a:latin typeface="+mn-lt"/>
              </a:defRPr>
            </a:lvl1pPr>
          </a:lstStyle>
          <a:p>
            <a:r>
              <a:rPr lang="en-US"/>
              <a:t>Click icon to add picture</a:t>
            </a:r>
            <a:endParaRPr lang="en-GB" dirty="0"/>
          </a:p>
        </p:txBody>
      </p:sp>
      <p:sp>
        <p:nvSpPr>
          <p:cNvPr id="3" name="Title 2"/>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
        <p:nvSpPr>
          <p:cNvPr id="8" name="Text Placeholder 7"/>
          <p:cNvSpPr>
            <a:spLocks noGrp="1"/>
          </p:cNvSpPr>
          <p:nvPr>
            <p:ph type="body" sz="quarter" idx="45"/>
          </p:nvPr>
        </p:nvSpPr>
        <p:spPr>
          <a:xfrm>
            <a:off x="28890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7"/>
          <p:cNvSpPr>
            <a:spLocks noGrp="1"/>
          </p:cNvSpPr>
          <p:nvPr>
            <p:ph type="body" sz="quarter" idx="46"/>
          </p:nvPr>
        </p:nvSpPr>
        <p:spPr>
          <a:xfrm>
            <a:off x="323850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6" name="Text Placeholder 7"/>
          <p:cNvSpPr>
            <a:spLocks noGrp="1"/>
          </p:cNvSpPr>
          <p:nvPr>
            <p:ph type="body" sz="quarter" idx="47"/>
          </p:nvPr>
        </p:nvSpPr>
        <p:spPr>
          <a:xfrm>
            <a:off x="6190060" y="1813783"/>
            <a:ext cx="2561456" cy="2118455"/>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arge quote">
    <p:bg>
      <p:bgRef idx="1001">
        <a:schemeClr val="bg2"/>
      </p:bgRef>
    </p:bg>
    <p:spTree>
      <p:nvGrpSpPr>
        <p:cNvPr id="1" name=""/>
        <p:cNvGrpSpPr/>
        <p:nvPr/>
      </p:nvGrpSpPr>
      <p:grpSpPr>
        <a:xfrm>
          <a:off x="0" y="0"/>
          <a:ext cx="0" cy="0"/>
          <a:chOff x="0" y="0"/>
          <a:chExt cx="0" cy="0"/>
        </a:xfrm>
      </p:grpSpPr>
      <p:sp>
        <p:nvSpPr>
          <p:cNvPr id="10" name="solid_bg"/>
          <p:cNvSpPr/>
          <p:nvPr userDrawn="1">
            <p:custDataLst>
              <p:tags r:id="rId2"/>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a:xfrm>
            <a:off x="1763115" y="4828510"/>
            <a:ext cx="5902923" cy="136525"/>
          </a:xfrm>
        </p:spPr>
        <p:txBody>
          <a:bodyPr lIns="0" rIns="0" bIns="0" anchor="ctr"/>
          <a:lstStyle/>
          <a:p>
            <a:r>
              <a:rPr lang="en-US"/>
              <a:t>Optional footer</a:t>
            </a:r>
            <a:endParaRPr lang="en-US"/>
          </a:p>
        </p:txBody>
      </p:sp>
      <p:sp>
        <p:nvSpPr>
          <p:cNvPr id="4" name="Slide Number Placeholder 3"/>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9" name="Text Placeholder 8"/>
          <p:cNvSpPr>
            <a:spLocks noGrp="1"/>
          </p:cNvSpPr>
          <p:nvPr>
            <p:ph type="body" sz="quarter" idx="13"/>
          </p:nvPr>
        </p:nvSpPr>
        <p:spPr>
          <a:xfrm>
            <a:off x="3238499" y="243530"/>
            <a:ext cx="5617369" cy="4328470"/>
          </a:xfrm>
        </p:spPr>
        <p:txBody>
          <a:bodyPr lIns="0" rIns="0" bIns="0"/>
          <a:lstStyle>
            <a:lvl1pPr eaLnBrk="1">
              <a:lnSpc>
                <a:spcPct val="100000"/>
              </a:lnSpc>
              <a:spcBef>
                <a:spcPts val="0"/>
              </a:spcBef>
              <a:defRPr sz="2100" b="0" spc="0">
                <a:solidFill>
                  <a:schemeClr val="tx1"/>
                </a:solidFill>
                <a:latin typeface="+mj-lt"/>
              </a:defRPr>
            </a:lvl1pPr>
            <a:lvl2pPr marL="0" indent="0">
              <a:lnSpc>
                <a:spcPct val="100000"/>
              </a:lnSpc>
              <a:spcBef>
                <a:spcPts val="1015"/>
              </a:spcBef>
              <a:buNone/>
              <a:defRPr sz="1400" b="0" spc="0">
                <a:solidFill>
                  <a:schemeClr val="tx1"/>
                </a:solidFill>
              </a:defRPr>
            </a:lvl2pPr>
            <a:lvl3pPr marL="152400" indent="-152400">
              <a:lnSpc>
                <a:spcPct val="100000"/>
              </a:lnSpc>
              <a:spcBef>
                <a:spcPts val="1015"/>
              </a:spcBef>
              <a:defRPr sz="1400" b="0" spc="0">
                <a:solidFill>
                  <a:schemeClr val="tx1"/>
                </a:solidFill>
              </a:defRPr>
            </a:lvl3pPr>
            <a:lvl4pPr marL="304800" indent="-151765">
              <a:spcBef>
                <a:spcPts val="675"/>
              </a:spcBef>
              <a:defRPr sz="1015" b="0">
                <a:solidFill>
                  <a:schemeClr val="tx1"/>
                </a:solidFill>
              </a:defRPr>
            </a:lvl4pPr>
            <a:lvl5pPr>
              <a:spcBef>
                <a:spcPts val="675"/>
              </a:spcBef>
              <a:defRPr sz="1015" b="0">
                <a:solidFill>
                  <a:schemeClr val="tx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Picture Placeholder 12"/>
          <p:cNvSpPr>
            <a:spLocks noGrp="1"/>
          </p:cNvSpPr>
          <p:nvPr>
            <p:ph type="pic" sz="quarter" idx="44"/>
          </p:nvPr>
        </p:nvSpPr>
        <p:spPr>
          <a:xfrm>
            <a:off x="288131" y="288131"/>
            <a:ext cx="640080" cy="640080"/>
          </a:xfrm>
          <a:prstGeom prst="ellipse">
            <a:avLst/>
          </a:prstGeom>
        </p:spPr>
        <p:txBody>
          <a:bodyPr lIns="0" rIns="0" bIns="0" anchor="ctr" anchorCtr="0"/>
          <a:lstStyle>
            <a:lvl1pPr algn="ctr" eaLnBrk="1">
              <a:defRPr sz="600" b="0" spc="0">
                <a:latin typeface="+mn-lt"/>
              </a:defRPr>
            </a:lvl1pPr>
          </a:lstStyle>
          <a:p>
            <a:r>
              <a:rPr lang="en-US"/>
              <a:t>Click icon to add picture</a:t>
            </a:r>
            <a:endParaRPr lang="en-GB" dirty="0"/>
          </a:p>
        </p:txBody>
      </p:sp>
      <p:sp>
        <p:nvSpPr>
          <p:cNvPr id="8" name="Presenter Name"/>
          <p:cNvSpPr>
            <a:spLocks noGrp="1"/>
          </p:cNvSpPr>
          <p:nvPr>
            <p:ph type="body" sz="quarter" idx="18" hasCustomPrompt="1"/>
          </p:nvPr>
        </p:nvSpPr>
        <p:spPr>
          <a:xfrm>
            <a:off x="288130" y="1052513"/>
            <a:ext cx="1472407" cy="648812"/>
          </a:xfrm>
        </p:spPr>
        <p:txBody>
          <a:bodyPr wrap="square" lIns="0" rIns="0" bIns="0" anchor="t" anchorCtr="0">
            <a:noAutofit/>
          </a:bodyPr>
          <a:lstStyle>
            <a:lvl1pPr eaLnBrk="0">
              <a:spcBef>
                <a:spcPts val="0"/>
              </a:spcBef>
              <a:defRPr sz="1000" b="0" spc="0" baseline="0">
                <a:solidFill>
                  <a:schemeClr val="tx1"/>
                </a:solidFill>
                <a:latin typeface="Graphik Semibold" panose="020B0703030202060203" pitchFamily="34" charset="0"/>
              </a:defRPr>
            </a:lvl1pPr>
            <a:lvl2pPr marL="0" indent="0">
              <a:spcBef>
                <a:spcPts val="0"/>
              </a:spcBef>
              <a:buNone/>
              <a:defRPr sz="1000" b="0" spc="0" baseline="0">
                <a:solidFill>
                  <a:schemeClr val="tx1"/>
                </a:solidFill>
              </a:defRPr>
            </a:lvl2pPr>
            <a:lvl3pPr marL="0" indent="0">
              <a:spcBef>
                <a:spcPts val="0"/>
              </a:spcBef>
              <a:buNone/>
              <a:defRPr sz="590">
                <a:solidFill>
                  <a:schemeClr val="tx1"/>
                </a:solidFill>
              </a:defRPr>
            </a:lvl3pPr>
          </a:lstStyle>
          <a:p>
            <a:r>
              <a:rPr lang="en-US" dirty="0"/>
              <a:t>Name Surname  </a:t>
            </a:r>
            <a:endParaRPr lang="en-US" dirty="0"/>
          </a:p>
          <a:p>
            <a:pPr lvl="1"/>
            <a:r>
              <a:rPr lang="en-GB" dirty="0"/>
              <a:t>Job title goes here </a:t>
            </a:r>
            <a:endParaRPr lang="en-GB" dirty="0"/>
          </a:p>
        </p:txBody>
      </p:sp>
      <p:pic>
        <p:nvPicPr>
          <p:cNvPr id="11" name="图片 10"/>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iography org chart">
    <p:spTree>
      <p:nvGrpSpPr>
        <p:cNvPr id="1" name=""/>
        <p:cNvGrpSpPr/>
        <p:nvPr/>
      </p:nvGrpSpPr>
      <p:grpSpPr>
        <a:xfrm>
          <a:off x="0" y="0"/>
          <a:ext cx="0" cy="0"/>
          <a:chOff x="0" y="0"/>
          <a:chExt cx="0" cy="0"/>
        </a:xfrm>
      </p:grpSpPr>
      <p:sp>
        <p:nvSpPr>
          <p:cNvPr id="38"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13" name="Picture Placeholder 12"/>
          <p:cNvSpPr>
            <a:spLocks noGrp="1"/>
          </p:cNvSpPr>
          <p:nvPr>
            <p:ph type="pic" sz="quarter" idx="16"/>
          </p:nvPr>
        </p:nvSpPr>
        <p:spPr>
          <a:xfrm>
            <a:off x="3820948" y="1053000"/>
            <a:ext cx="507201" cy="586776"/>
          </a:xfrm>
        </p:spPr>
        <p:txBody>
          <a:bodyPr lIns="0" rIns="0" bIns="0"/>
          <a:lstStyle>
            <a:lvl1pPr>
              <a:defRPr sz="800" b="0" spc="0">
                <a:latin typeface="+mn-lt"/>
              </a:defRPr>
            </a:lvl1pPr>
          </a:lstStyle>
          <a:p>
            <a:r>
              <a:rPr lang="en-US"/>
              <a:t>Click icon to add picture</a:t>
            </a:r>
            <a:endParaRPr lang="en-GB" dirty="0"/>
          </a:p>
        </p:txBody>
      </p:sp>
      <p:sp>
        <p:nvSpPr>
          <p:cNvPr id="35" name="Text Placeholder 24"/>
          <p:cNvSpPr>
            <a:spLocks noGrp="1"/>
          </p:cNvSpPr>
          <p:nvPr>
            <p:ph type="body" sz="quarter" idx="24"/>
          </p:nvPr>
        </p:nvSpPr>
        <p:spPr>
          <a:xfrm>
            <a:off x="4328143" y="105300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80" name="Picture Placeholder 12"/>
          <p:cNvSpPr>
            <a:spLocks noGrp="1"/>
          </p:cNvSpPr>
          <p:nvPr>
            <p:ph type="pic" sz="quarter" idx="36"/>
          </p:nvPr>
        </p:nvSpPr>
        <p:spPr>
          <a:xfrm>
            <a:off x="288900"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1" name="Text Placeholder 24"/>
          <p:cNvSpPr>
            <a:spLocks noGrp="1"/>
          </p:cNvSpPr>
          <p:nvPr>
            <p:ph type="body" sz="quarter" idx="37"/>
          </p:nvPr>
        </p:nvSpPr>
        <p:spPr>
          <a:xfrm>
            <a:off x="803808"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82" name="Picture Placeholder 12"/>
          <p:cNvSpPr>
            <a:spLocks noGrp="1"/>
          </p:cNvSpPr>
          <p:nvPr>
            <p:ph type="pic" sz="quarter" idx="38"/>
          </p:nvPr>
        </p:nvSpPr>
        <p:spPr>
          <a:xfrm>
            <a:off x="2057662"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3" name="Text Placeholder 24"/>
          <p:cNvSpPr>
            <a:spLocks noGrp="1"/>
          </p:cNvSpPr>
          <p:nvPr>
            <p:ph type="body" sz="quarter" idx="39"/>
          </p:nvPr>
        </p:nvSpPr>
        <p:spPr>
          <a:xfrm>
            <a:off x="2572570"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84" name="Picture Placeholder 12"/>
          <p:cNvSpPr>
            <a:spLocks noGrp="1"/>
          </p:cNvSpPr>
          <p:nvPr>
            <p:ph type="pic" sz="quarter" idx="40"/>
          </p:nvPr>
        </p:nvSpPr>
        <p:spPr>
          <a:xfrm>
            <a:off x="3819898"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5" name="Text Placeholder 24"/>
          <p:cNvSpPr>
            <a:spLocks noGrp="1"/>
          </p:cNvSpPr>
          <p:nvPr>
            <p:ph type="body" sz="quarter" idx="41"/>
          </p:nvPr>
        </p:nvSpPr>
        <p:spPr>
          <a:xfrm>
            <a:off x="4334807"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86" name="Picture Placeholder 12"/>
          <p:cNvSpPr>
            <a:spLocks noGrp="1"/>
          </p:cNvSpPr>
          <p:nvPr>
            <p:ph type="pic" sz="quarter" idx="42"/>
          </p:nvPr>
        </p:nvSpPr>
        <p:spPr>
          <a:xfrm>
            <a:off x="5582134"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7" name="Text Placeholder 24"/>
          <p:cNvSpPr>
            <a:spLocks noGrp="1"/>
          </p:cNvSpPr>
          <p:nvPr>
            <p:ph type="body" sz="quarter" idx="43"/>
          </p:nvPr>
        </p:nvSpPr>
        <p:spPr>
          <a:xfrm>
            <a:off x="6097044"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88" name="Picture Placeholder 12"/>
          <p:cNvSpPr>
            <a:spLocks noGrp="1"/>
          </p:cNvSpPr>
          <p:nvPr>
            <p:ph type="pic" sz="quarter" idx="44"/>
          </p:nvPr>
        </p:nvSpPr>
        <p:spPr>
          <a:xfrm>
            <a:off x="7344370" y="1834028"/>
            <a:ext cx="507201" cy="586776"/>
          </a:xfrm>
        </p:spPr>
        <p:txBody>
          <a:bodyPr lIns="0" rIns="0" bIns="0"/>
          <a:lstStyle>
            <a:lvl1pPr>
              <a:defRPr sz="800" b="0" spc="0">
                <a:latin typeface="+mn-lt"/>
              </a:defRPr>
            </a:lvl1pPr>
          </a:lstStyle>
          <a:p>
            <a:r>
              <a:rPr lang="en-US"/>
              <a:t>Click icon to add picture</a:t>
            </a:r>
            <a:endParaRPr lang="en-GB" dirty="0"/>
          </a:p>
        </p:txBody>
      </p:sp>
      <p:sp>
        <p:nvSpPr>
          <p:cNvPr id="89" name="Text Placeholder 24"/>
          <p:cNvSpPr>
            <a:spLocks noGrp="1"/>
          </p:cNvSpPr>
          <p:nvPr>
            <p:ph type="body" sz="quarter" idx="45"/>
          </p:nvPr>
        </p:nvSpPr>
        <p:spPr>
          <a:xfrm>
            <a:off x="7859281"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90" name="Picture Placeholder 12"/>
          <p:cNvSpPr>
            <a:spLocks noGrp="1"/>
          </p:cNvSpPr>
          <p:nvPr>
            <p:ph type="pic" sz="quarter" idx="46"/>
          </p:nvPr>
        </p:nvSpPr>
        <p:spPr>
          <a:xfrm>
            <a:off x="288900"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1" name="Text Placeholder 24"/>
          <p:cNvSpPr>
            <a:spLocks noGrp="1"/>
          </p:cNvSpPr>
          <p:nvPr>
            <p:ph type="body" sz="quarter" idx="47"/>
          </p:nvPr>
        </p:nvSpPr>
        <p:spPr>
          <a:xfrm>
            <a:off x="803808"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92" name="Picture Placeholder 12"/>
          <p:cNvSpPr>
            <a:spLocks noGrp="1"/>
          </p:cNvSpPr>
          <p:nvPr>
            <p:ph type="pic" sz="quarter" idx="48"/>
          </p:nvPr>
        </p:nvSpPr>
        <p:spPr>
          <a:xfrm>
            <a:off x="2057662"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3" name="Text Placeholder 24"/>
          <p:cNvSpPr>
            <a:spLocks noGrp="1"/>
          </p:cNvSpPr>
          <p:nvPr>
            <p:ph type="body" sz="quarter" idx="49"/>
          </p:nvPr>
        </p:nvSpPr>
        <p:spPr>
          <a:xfrm>
            <a:off x="2572570"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94" name="Picture Placeholder 12"/>
          <p:cNvSpPr>
            <a:spLocks noGrp="1"/>
          </p:cNvSpPr>
          <p:nvPr>
            <p:ph type="pic" sz="quarter" idx="50"/>
          </p:nvPr>
        </p:nvSpPr>
        <p:spPr>
          <a:xfrm>
            <a:off x="3819898"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5" name="Text Placeholder 24"/>
          <p:cNvSpPr>
            <a:spLocks noGrp="1"/>
          </p:cNvSpPr>
          <p:nvPr>
            <p:ph type="body" sz="quarter" idx="51"/>
          </p:nvPr>
        </p:nvSpPr>
        <p:spPr>
          <a:xfrm>
            <a:off x="4334807"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96" name="Picture Placeholder 12"/>
          <p:cNvSpPr>
            <a:spLocks noGrp="1"/>
          </p:cNvSpPr>
          <p:nvPr>
            <p:ph type="pic" sz="quarter" idx="52"/>
          </p:nvPr>
        </p:nvSpPr>
        <p:spPr>
          <a:xfrm>
            <a:off x="5582134"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7" name="Text Placeholder 24"/>
          <p:cNvSpPr>
            <a:spLocks noGrp="1"/>
          </p:cNvSpPr>
          <p:nvPr>
            <p:ph type="body" sz="quarter" idx="53"/>
          </p:nvPr>
        </p:nvSpPr>
        <p:spPr>
          <a:xfrm>
            <a:off x="6097044"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98" name="Picture Placeholder 12"/>
          <p:cNvSpPr>
            <a:spLocks noGrp="1"/>
          </p:cNvSpPr>
          <p:nvPr>
            <p:ph type="pic" sz="quarter" idx="54"/>
          </p:nvPr>
        </p:nvSpPr>
        <p:spPr>
          <a:xfrm>
            <a:off x="7344370" y="2626317"/>
            <a:ext cx="507201" cy="586776"/>
          </a:xfrm>
        </p:spPr>
        <p:txBody>
          <a:bodyPr lIns="0" rIns="0" bIns="0"/>
          <a:lstStyle>
            <a:lvl1pPr>
              <a:defRPr sz="800" b="0" spc="0">
                <a:latin typeface="+mn-lt"/>
              </a:defRPr>
            </a:lvl1pPr>
          </a:lstStyle>
          <a:p>
            <a:r>
              <a:rPr lang="en-US"/>
              <a:t>Click icon to add picture</a:t>
            </a:r>
            <a:endParaRPr lang="en-GB" dirty="0"/>
          </a:p>
        </p:txBody>
      </p:sp>
      <p:sp>
        <p:nvSpPr>
          <p:cNvPr id="99" name="Text Placeholder 24"/>
          <p:cNvSpPr>
            <a:spLocks noGrp="1"/>
          </p:cNvSpPr>
          <p:nvPr>
            <p:ph type="body" sz="quarter" idx="55"/>
          </p:nvPr>
        </p:nvSpPr>
        <p:spPr>
          <a:xfrm>
            <a:off x="7859281"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00" name="Picture Placeholder 12"/>
          <p:cNvSpPr>
            <a:spLocks noGrp="1"/>
          </p:cNvSpPr>
          <p:nvPr>
            <p:ph type="pic" sz="quarter" idx="56"/>
          </p:nvPr>
        </p:nvSpPr>
        <p:spPr>
          <a:xfrm>
            <a:off x="295426"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1" name="Text Placeholder 24"/>
          <p:cNvSpPr>
            <a:spLocks noGrp="1"/>
          </p:cNvSpPr>
          <p:nvPr>
            <p:ph type="body" sz="quarter" idx="57"/>
          </p:nvPr>
        </p:nvSpPr>
        <p:spPr>
          <a:xfrm>
            <a:off x="81033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02" name="Picture Placeholder 12"/>
          <p:cNvSpPr>
            <a:spLocks noGrp="1"/>
          </p:cNvSpPr>
          <p:nvPr>
            <p:ph type="pic" sz="quarter" idx="58"/>
          </p:nvPr>
        </p:nvSpPr>
        <p:spPr>
          <a:xfrm>
            <a:off x="2057662"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3" name="Text Placeholder 24"/>
          <p:cNvSpPr>
            <a:spLocks noGrp="1"/>
          </p:cNvSpPr>
          <p:nvPr>
            <p:ph type="body" sz="quarter" idx="59"/>
          </p:nvPr>
        </p:nvSpPr>
        <p:spPr>
          <a:xfrm>
            <a:off x="2572570"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04" name="Picture Placeholder 12"/>
          <p:cNvSpPr>
            <a:spLocks noGrp="1"/>
          </p:cNvSpPr>
          <p:nvPr>
            <p:ph type="pic" sz="quarter" idx="60"/>
          </p:nvPr>
        </p:nvSpPr>
        <p:spPr>
          <a:xfrm>
            <a:off x="3819898"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5" name="Text Placeholder 24"/>
          <p:cNvSpPr>
            <a:spLocks noGrp="1"/>
          </p:cNvSpPr>
          <p:nvPr>
            <p:ph type="body" sz="quarter" idx="61"/>
          </p:nvPr>
        </p:nvSpPr>
        <p:spPr>
          <a:xfrm>
            <a:off x="4334807"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06" name="Picture Placeholder 12"/>
          <p:cNvSpPr>
            <a:spLocks noGrp="1"/>
          </p:cNvSpPr>
          <p:nvPr>
            <p:ph type="pic" sz="quarter" idx="62"/>
          </p:nvPr>
        </p:nvSpPr>
        <p:spPr>
          <a:xfrm>
            <a:off x="5582134"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7" name="Text Placeholder 24"/>
          <p:cNvSpPr>
            <a:spLocks noGrp="1"/>
          </p:cNvSpPr>
          <p:nvPr>
            <p:ph type="body" sz="quarter" idx="63"/>
          </p:nvPr>
        </p:nvSpPr>
        <p:spPr>
          <a:xfrm>
            <a:off x="609704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108" name="Picture Placeholder 12"/>
          <p:cNvSpPr>
            <a:spLocks noGrp="1"/>
          </p:cNvSpPr>
          <p:nvPr>
            <p:ph type="pic" sz="quarter" idx="64"/>
          </p:nvPr>
        </p:nvSpPr>
        <p:spPr>
          <a:xfrm>
            <a:off x="7344370" y="3397060"/>
            <a:ext cx="507201" cy="586776"/>
          </a:xfrm>
        </p:spPr>
        <p:txBody>
          <a:bodyPr lIns="0" rIns="0" bIns="0"/>
          <a:lstStyle>
            <a:lvl1pPr>
              <a:defRPr sz="800" b="0" spc="0">
                <a:latin typeface="+mn-lt"/>
              </a:defRPr>
            </a:lvl1pPr>
          </a:lstStyle>
          <a:p>
            <a:r>
              <a:rPr lang="en-US"/>
              <a:t>Click icon to add picture</a:t>
            </a:r>
            <a:endParaRPr lang="en-GB" dirty="0"/>
          </a:p>
        </p:txBody>
      </p:sp>
      <p:sp>
        <p:nvSpPr>
          <p:cNvPr id="109" name="Text Placeholder 24"/>
          <p:cNvSpPr>
            <a:spLocks noGrp="1"/>
          </p:cNvSpPr>
          <p:nvPr>
            <p:ph type="body" sz="quarter" idx="65"/>
          </p:nvPr>
        </p:nvSpPr>
        <p:spPr>
          <a:xfrm>
            <a:off x="7859281"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egal notice/important information 14pt">
    <p:spTree>
      <p:nvGrpSpPr>
        <p:cNvPr id="1" name=""/>
        <p:cNvGrpSpPr/>
        <p:nvPr/>
      </p:nvGrpSpPr>
      <p:grpSpPr>
        <a:xfrm>
          <a:off x="0" y="0"/>
          <a:ext cx="0" cy="0"/>
          <a:chOff x="0" y="0"/>
          <a:chExt cx="0" cy="0"/>
        </a:xfrm>
      </p:grpSpPr>
      <p:sp>
        <p:nvSpPr>
          <p:cNvPr id="3" name="Content Placeholder 1"/>
          <p:cNvSpPr>
            <a:spLocks noGrp="1"/>
          </p:cNvSpPr>
          <p:nvPr>
            <p:ph idx="1"/>
          </p:nvPr>
        </p:nvSpPr>
        <p:spPr>
          <a:xfrm>
            <a:off x="288900" y="1052193"/>
            <a:ext cx="8568927" cy="3519807"/>
          </a:xfrm>
        </p:spPr>
        <p:txBody>
          <a:bodyPr lIns="0" rIns="0" bIns="0" numCol="2" spcCol="360000">
            <a:noAutofit/>
          </a:bodyPr>
          <a:lstStyle>
            <a:lvl1pPr eaLnBrk="1">
              <a:spcBef>
                <a:spcPts val="300"/>
              </a:spcBef>
              <a:defRPr sz="800" b="0" spc="0">
                <a:latin typeface="+mn-lt"/>
              </a:defRPr>
            </a:lvl1pPr>
          </a:lstStyle>
          <a:p>
            <a:pPr lvl="0"/>
            <a:r>
              <a:rPr lang="en-US"/>
              <a:t>Click to edit Master text styles</a:t>
            </a:r>
            <a:endParaRPr lang="en-US"/>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Optional footer</a:t>
            </a:r>
            <a:endParaRPr lang="en-US"/>
          </a:p>
        </p:txBody>
      </p:sp>
      <p:sp>
        <p:nvSpPr>
          <p:cNvPr id="3" name="Slide Number Placeholder 2"/>
          <p:cNvSpPr>
            <a:spLocks noGrp="1"/>
          </p:cNvSpPr>
          <p:nvPr>
            <p:ph type="sldNum" sz="quarter" idx="11"/>
          </p:nvPr>
        </p:nvSpPr>
        <p:spPr/>
        <p:txBody>
          <a:bodyPr/>
          <a:lstStyle/>
          <a:p>
            <a:fld id="{BCA4F33B-2A5C-4874-B5D7-74DA77ECCD3C}" type="slidenum">
              <a:rPr lang="en-US" smtClean="0"/>
            </a:fld>
            <a:endParaRPr lang="en-US"/>
          </a:p>
        </p:txBody>
      </p:sp>
      <p:sp>
        <p:nvSpPr>
          <p:cNvPr id="4"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reak Slide">
    <p:bg>
      <p:bgRef idx="1001">
        <a:schemeClr val="bg2"/>
      </p:bgRef>
    </p:bg>
    <p:spTree>
      <p:nvGrpSpPr>
        <p:cNvPr id="1" name=""/>
        <p:cNvGrpSpPr/>
        <p:nvPr/>
      </p:nvGrpSpPr>
      <p:grpSpPr>
        <a:xfrm>
          <a:off x="0" y="0"/>
          <a:ext cx="0" cy="0"/>
          <a:chOff x="0" y="0"/>
          <a:chExt cx="0" cy="0"/>
        </a:xfrm>
      </p:grpSpPr>
      <p:sp>
        <p:nvSpPr>
          <p:cNvPr id="6" name="solid_bg"/>
          <p:cNvSpPr/>
          <p:nvPr>
            <p:custDataLst>
              <p:tags r:id="rId2"/>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resenter Name"/>
          <p:cNvSpPr>
            <a:spLocks noGrp="1"/>
          </p:cNvSpPr>
          <p:nvPr>
            <p:ph type="body" sz="quarter" idx="18" hasCustomPrompt="1"/>
          </p:nvPr>
        </p:nvSpPr>
        <p:spPr>
          <a:xfrm>
            <a:off x="288901" y="1018579"/>
            <a:ext cx="2655515" cy="2283354"/>
          </a:xfrm>
        </p:spPr>
        <p:txBody>
          <a:bodyPr wrap="square" lIns="0" rIns="0" bIns="0" anchor="t">
            <a:noAutofit/>
          </a:bodyPr>
          <a:lstStyle>
            <a:lvl1pPr eaLnBrk="1">
              <a:spcBef>
                <a:spcPts val="0"/>
              </a:spcBef>
              <a:defRPr sz="1200" b="0" spc="0">
                <a:latin typeface="+mj-lt"/>
              </a:defRPr>
            </a:lvl1pPr>
            <a:lvl2pPr marL="0" indent="0" eaLnBrk="1">
              <a:spcBef>
                <a:spcPts val="0"/>
              </a:spcBef>
              <a:buNone/>
              <a:defRPr sz="1200" spc="0"/>
            </a:lvl2pPr>
          </a:lstStyle>
          <a:p>
            <a:r>
              <a:rPr lang="en-GB" dirty="0"/>
              <a:t>Invesco department </a:t>
            </a:r>
            <a:endParaRPr lang="en-GB" dirty="0"/>
          </a:p>
          <a:p>
            <a:pPr lvl="1"/>
            <a:r>
              <a:rPr lang="en-US" dirty="0"/>
              <a:t>Address</a:t>
            </a:r>
            <a:endParaRPr lang="en-US" dirty="0"/>
          </a:p>
        </p:txBody>
      </p:sp>
      <p:sp>
        <p:nvSpPr>
          <p:cNvPr id="7" name="Footer Placeholder 8"/>
          <p:cNvSpPr>
            <a:spLocks noGrp="1"/>
          </p:cNvSpPr>
          <p:nvPr>
            <p:ph type="ftr" sz="quarter" idx="19"/>
          </p:nvPr>
        </p:nvSpPr>
        <p:spPr>
          <a:xfrm>
            <a:off x="288901" y="4828510"/>
            <a:ext cx="5902923" cy="136525"/>
          </a:xfrm>
        </p:spPr>
        <p:txBody>
          <a:bodyPr lIns="0" rIns="0" bIns="0" anchor="ctr"/>
          <a:lstStyle/>
          <a:p>
            <a:r>
              <a:rPr lang="en-US"/>
              <a:t>Optional footer</a:t>
            </a:r>
            <a:endParaRPr lang="en-US"/>
          </a:p>
        </p:txBody>
      </p:sp>
      <p:pic>
        <p:nvPicPr>
          <p:cNvPr id="8" name="图片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ank you">
    <p:bg>
      <p:bgRef idx="1001">
        <a:schemeClr val="bg2"/>
      </p:bgRef>
    </p:bg>
    <p:spTree>
      <p:nvGrpSpPr>
        <p:cNvPr id="1" name=""/>
        <p:cNvGrpSpPr/>
        <p:nvPr/>
      </p:nvGrpSpPr>
      <p:grpSpPr>
        <a:xfrm>
          <a:off x="0" y="0"/>
          <a:ext cx="0" cy="0"/>
          <a:chOff x="0" y="0"/>
          <a:chExt cx="0" cy="0"/>
        </a:xfrm>
      </p:grpSpPr>
      <p:sp>
        <p:nvSpPr>
          <p:cNvPr id="4" name="solid_bg"/>
          <p:cNvSpPr/>
          <p:nvPr>
            <p:custDataLst>
              <p:tags r:id="rId2"/>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288900" y="146988"/>
            <a:ext cx="8568929" cy="2424762"/>
          </a:xfrm>
        </p:spPr>
        <p:txBody>
          <a:bodyPr lIns="0" rIns="0" bIns="0"/>
          <a:lstStyle>
            <a:lvl1pPr>
              <a:defRPr sz="6675" b="0" spc="0">
                <a:solidFill>
                  <a:schemeClr val="tx1"/>
                </a:solidFill>
              </a:defRPr>
            </a:lvl1pPr>
          </a:lstStyle>
          <a:p>
            <a:r>
              <a:rPr lang="en-US" dirty="0"/>
              <a:t>Master title style</a:t>
            </a:r>
            <a:endParaRPr lang="en-US" dirty="0"/>
          </a:p>
        </p:txBody>
      </p:sp>
      <p:pic>
        <p:nvPicPr>
          <p:cNvPr id="5" name="图片 4"/>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arge quote - icon">
    <p:bg>
      <p:bgPr>
        <a:solidFill>
          <a:srgbClr val="5FF0FF">
            <a:alpha val="30000"/>
          </a:srgbClr>
        </a:solidFill>
        <a:effectLst/>
      </p:bgPr>
    </p:bg>
    <p:spTree>
      <p:nvGrpSpPr>
        <p:cNvPr id="1" name=""/>
        <p:cNvGrpSpPr/>
        <p:nvPr/>
      </p:nvGrpSpPr>
      <p:grpSpPr>
        <a:xfrm>
          <a:off x="0" y="0"/>
          <a:ext cx="0" cy="0"/>
          <a:chOff x="0" y="0"/>
          <a:chExt cx="0" cy="0"/>
        </a:xfrm>
      </p:grpSpPr>
      <p:sp>
        <p:nvSpPr>
          <p:cNvPr id="12" name="Oval 5"/>
          <p:cNvSpPr>
            <a:spLocks noChangeArrowheads="1"/>
          </p:cNvSpPr>
          <p:nvPr userDrawn="1"/>
        </p:nvSpPr>
        <p:spPr bwMode="auto">
          <a:xfrm>
            <a:off x="288131" y="288131"/>
            <a:ext cx="640080" cy="640080"/>
          </a:xfrm>
          <a:prstGeom prst="ellipse">
            <a:avLst/>
          </a:prstGeom>
          <a:solidFill>
            <a:srgbClr val="D52219"/>
          </a:solidFill>
          <a:ln>
            <a:noFill/>
          </a:ln>
        </p:spPr>
        <p:txBody>
          <a:bodyPr vert="horz" wrap="square" lIns="91440" tIns="45720" rIns="91440" bIns="45720" numCol="1" anchor="t" anchorCtr="0" compatLnSpc="1"/>
          <a:lstStyle/>
          <a:p>
            <a:endParaRPr lang="en-US" sz="1015"/>
          </a:p>
        </p:txBody>
      </p:sp>
      <p:sp>
        <p:nvSpPr>
          <p:cNvPr id="2" name="Footer Placeholder 1"/>
          <p:cNvSpPr>
            <a:spLocks noGrp="1"/>
          </p:cNvSpPr>
          <p:nvPr>
            <p:ph type="ftr" sz="quarter" idx="11"/>
          </p:nvPr>
        </p:nvSpPr>
        <p:spPr>
          <a:xfrm>
            <a:off x="1763115" y="4828510"/>
            <a:ext cx="5902923" cy="136525"/>
          </a:xfrm>
        </p:spPr>
        <p:txBody>
          <a:bodyPr lIns="0" rIns="0" bIns="0" anchor="ctr"/>
          <a:lstStyle>
            <a:lvl1pPr>
              <a:defRPr>
                <a:solidFill>
                  <a:schemeClr val="tx2"/>
                </a:solidFill>
              </a:defRPr>
            </a:lvl1pPr>
          </a:lstStyle>
          <a:p>
            <a:r>
              <a:rPr lang="en-US"/>
              <a:t>Optional footer</a:t>
            </a:r>
            <a:endParaRPr lang="en-US"/>
          </a:p>
        </p:txBody>
      </p:sp>
      <p:sp>
        <p:nvSpPr>
          <p:cNvPr id="4" name="Slide Number Placeholder 3"/>
          <p:cNvSpPr>
            <a:spLocks noGrp="1"/>
          </p:cNvSpPr>
          <p:nvPr>
            <p:ph type="sldNum" sz="quarter" idx="12"/>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fld>
            <a:endParaRPr lang="en-US"/>
          </a:p>
        </p:txBody>
      </p:sp>
      <p:sp>
        <p:nvSpPr>
          <p:cNvPr id="9" name="Text Placeholder 8"/>
          <p:cNvSpPr>
            <a:spLocks noGrp="1"/>
          </p:cNvSpPr>
          <p:nvPr>
            <p:ph type="body" sz="quarter" idx="13"/>
          </p:nvPr>
        </p:nvSpPr>
        <p:spPr>
          <a:xfrm>
            <a:off x="3238499" y="243000"/>
            <a:ext cx="5617369" cy="4282678"/>
          </a:xfrm>
        </p:spPr>
        <p:txBody>
          <a:bodyPr lIns="0" rIns="0" bIns="0"/>
          <a:lstStyle>
            <a:lvl1pPr eaLnBrk="1">
              <a:lnSpc>
                <a:spcPct val="100000"/>
              </a:lnSpc>
              <a:spcBef>
                <a:spcPts val="0"/>
              </a:spcBef>
              <a:defRPr sz="2100" b="0" spc="0">
                <a:solidFill>
                  <a:schemeClr val="tx2"/>
                </a:solidFill>
                <a:latin typeface="+mj-lt"/>
              </a:defRPr>
            </a:lvl1pPr>
            <a:lvl2pPr marL="0" indent="0">
              <a:lnSpc>
                <a:spcPct val="100000"/>
              </a:lnSpc>
              <a:spcBef>
                <a:spcPts val="1015"/>
              </a:spcBef>
              <a:buNone/>
              <a:defRPr sz="1400" b="0" spc="0">
                <a:solidFill>
                  <a:schemeClr val="tx2"/>
                </a:solidFill>
              </a:defRPr>
            </a:lvl2pPr>
            <a:lvl3pPr marL="152400" indent="-152400">
              <a:lnSpc>
                <a:spcPct val="100000"/>
              </a:lnSpc>
              <a:spcBef>
                <a:spcPts val="1015"/>
              </a:spcBef>
              <a:defRPr sz="1400" b="0" spc="0">
                <a:solidFill>
                  <a:schemeClr val="tx2"/>
                </a:solidFill>
              </a:defRPr>
            </a:lvl3pPr>
            <a:lvl4pPr marL="304800" indent="-151765">
              <a:spcBef>
                <a:spcPts val="675"/>
              </a:spcBef>
              <a:defRPr sz="1015" b="0">
                <a:solidFill>
                  <a:schemeClr val="tx1"/>
                </a:solidFill>
              </a:defRPr>
            </a:lvl4pPr>
            <a:lvl5pPr>
              <a:spcBef>
                <a:spcPts val="675"/>
              </a:spcBef>
              <a:defRPr sz="1015" b="0">
                <a:solidFill>
                  <a:schemeClr val="tx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8" name="Presenter Name"/>
          <p:cNvSpPr>
            <a:spLocks noGrp="1"/>
          </p:cNvSpPr>
          <p:nvPr>
            <p:ph type="body" sz="quarter" idx="18" hasCustomPrompt="1"/>
          </p:nvPr>
        </p:nvSpPr>
        <p:spPr>
          <a:xfrm>
            <a:off x="288131" y="1062112"/>
            <a:ext cx="1474984" cy="648812"/>
          </a:xfrm>
        </p:spPr>
        <p:txBody>
          <a:bodyPr wrap="square" lIns="0" rIns="0" bIns="0" anchor="t" anchorCtr="0">
            <a:noAutofit/>
          </a:bodyPr>
          <a:lstStyle>
            <a:lvl1pPr eaLnBrk="0">
              <a:spcBef>
                <a:spcPts val="0"/>
              </a:spcBef>
              <a:defRPr sz="1000" b="0" spc="0" baseline="0">
                <a:solidFill>
                  <a:schemeClr val="tx2"/>
                </a:solidFill>
                <a:latin typeface="Graphik Semibold" panose="020B0703030202060203" pitchFamily="34" charset="0"/>
              </a:defRPr>
            </a:lvl1pPr>
            <a:lvl2pPr marL="0" indent="0">
              <a:spcBef>
                <a:spcPts val="0"/>
              </a:spcBef>
              <a:buNone/>
              <a:defRPr sz="1000" b="0" spc="0" baseline="0">
                <a:solidFill>
                  <a:schemeClr val="tx2"/>
                </a:solidFill>
              </a:defRPr>
            </a:lvl2pPr>
            <a:lvl3pPr marL="0" indent="0">
              <a:spcBef>
                <a:spcPts val="0"/>
              </a:spcBef>
              <a:buNone/>
              <a:defRPr sz="590">
                <a:solidFill>
                  <a:schemeClr val="tx1"/>
                </a:solidFill>
              </a:defRPr>
            </a:lvl3pPr>
          </a:lstStyle>
          <a:p>
            <a:r>
              <a:rPr lang="en-US" dirty="0"/>
              <a:t>Name Surname  </a:t>
            </a:r>
            <a:endParaRPr lang="en-US" dirty="0"/>
          </a:p>
          <a:p>
            <a:pPr lvl="1"/>
            <a:r>
              <a:rPr lang="en-GB" dirty="0"/>
              <a:t>Job title goes here </a:t>
            </a:r>
            <a:endParaRPr lang="en-GB" dirty="0"/>
          </a:p>
        </p:txBody>
      </p:sp>
      <p:sp>
        <p:nvSpPr>
          <p:cNvPr id="11" name="Freeform 6"/>
          <p:cNvSpPr>
            <a:spLocks noEditPoints="1"/>
          </p:cNvSpPr>
          <p:nvPr userDrawn="1"/>
        </p:nvSpPr>
        <p:spPr bwMode="auto">
          <a:xfrm>
            <a:off x="478525" y="521790"/>
            <a:ext cx="241956" cy="180319"/>
          </a:xfrm>
          <a:custGeom>
            <a:avLst/>
            <a:gdLst>
              <a:gd name="T0" fmla="*/ 0 w 738"/>
              <a:gd name="T1" fmla="*/ 367 h 550"/>
              <a:gd name="T2" fmla="*/ 324 w 738"/>
              <a:gd name="T3" fmla="*/ 0 h 550"/>
              <a:gd name="T4" fmla="*/ 335 w 738"/>
              <a:gd name="T5" fmla="*/ 31 h 550"/>
              <a:gd name="T6" fmla="*/ 142 w 738"/>
              <a:gd name="T7" fmla="*/ 283 h 550"/>
              <a:gd name="T8" fmla="*/ 312 w 738"/>
              <a:gd name="T9" fmla="*/ 420 h 550"/>
              <a:gd name="T10" fmla="*/ 169 w 738"/>
              <a:gd name="T11" fmla="*/ 550 h 550"/>
              <a:gd name="T12" fmla="*/ 0 w 738"/>
              <a:gd name="T13" fmla="*/ 367 h 550"/>
              <a:gd name="T14" fmla="*/ 402 w 738"/>
              <a:gd name="T15" fmla="*/ 367 h 550"/>
              <a:gd name="T16" fmla="*/ 726 w 738"/>
              <a:gd name="T17" fmla="*/ 0 h 550"/>
              <a:gd name="T18" fmla="*/ 738 w 738"/>
              <a:gd name="T19" fmla="*/ 31 h 550"/>
              <a:gd name="T20" fmla="*/ 544 w 738"/>
              <a:gd name="T21" fmla="*/ 283 h 550"/>
              <a:gd name="T22" fmla="*/ 712 w 738"/>
              <a:gd name="T23" fmla="*/ 420 h 550"/>
              <a:gd name="T24" fmla="*/ 572 w 738"/>
              <a:gd name="T25" fmla="*/ 550 h 550"/>
              <a:gd name="T26" fmla="*/ 402 w 738"/>
              <a:gd name="T27" fmla="*/ 36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8" h="550">
                <a:moveTo>
                  <a:pt x="0" y="367"/>
                </a:moveTo>
                <a:cubicBezTo>
                  <a:pt x="0" y="213"/>
                  <a:pt x="125" y="68"/>
                  <a:pt x="324" y="0"/>
                </a:cubicBezTo>
                <a:cubicBezTo>
                  <a:pt x="335" y="31"/>
                  <a:pt x="335" y="31"/>
                  <a:pt x="335" y="31"/>
                </a:cubicBezTo>
                <a:cubicBezTo>
                  <a:pt x="203" y="90"/>
                  <a:pt x="144" y="185"/>
                  <a:pt x="142" y="283"/>
                </a:cubicBezTo>
                <a:cubicBezTo>
                  <a:pt x="255" y="298"/>
                  <a:pt x="312" y="345"/>
                  <a:pt x="312" y="420"/>
                </a:cubicBezTo>
                <a:cubicBezTo>
                  <a:pt x="312" y="496"/>
                  <a:pt x="250" y="550"/>
                  <a:pt x="169" y="550"/>
                </a:cubicBezTo>
                <a:cubicBezTo>
                  <a:pt x="68" y="550"/>
                  <a:pt x="0" y="468"/>
                  <a:pt x="0" y="367"/>
                </a:cubicBezTo>
                <a:close/>
                <a:moveTo>
                  <a:pt x="402" y="367"/>
                </a:moveTo>
                <a:cubicBezTo>
                  <a:pt x="402" y="213"/>
                  <a:pt x="527" y="68"/>
                  <a:pt x="726" y="0"/>
                </a:cubicBezTo>
                <a:cubicBezTo>
                  <a:pt x="738" y="31"/>
                  <a:pt x="738" y="31"/>
                  <a:pt x="738" y="31"/>
                </a:cubicBezTo>
                <a:cubicBezTo>
                  <a:pt x="605" y="90"/>
                  <a:pt x="546" y="185"/>
                  <a:pt x="544" y="283"/>
                </a:cubicBezTo>
                <a:cubicBezTo>
                  <a:pt x="656" y="298"/>
                  <a:pt x="712" y="345"/>
                  <a:pt x="712" y="420"/>
                </a:cubicBezTo>
                <a:cubicBezTo>
                  <a:pt x="712" y="496"/>
                  <a:pt x="652" y="550"/>
                  <a:pt x="572" y="550"/>
                </a:cubicBezTo>
                <a:cubicBezTo>
                  <a:pt x="468" y="550"/>
                  <a:pt x="402" y="468"/>
                  <a:pt x="402" y="3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15"/>
          </a:p>
        </p:txBody>
      </p:sp>
    </p:spTree>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10" name="Picture Placeholder 9"/>
          <p:cNvSpPr>
            <a:spLocks noGrp="1"/>
          </p:cNvSpPr>
          <p:nvPr>
            <p:ph type="pic" sz="quarter" idx="21"/>
          </p:nvPr>
        </p:nvSpPr>
        <p:spPr>
          <a:xfrm>
            <a:off x="3238500" y="0"/>
            <a:ext cx="5905500" cy="5143500"/>
          </a:xfrm>
        </p:spPr>
        <p:txBody>
          <a:bodyPr/>
          <a:lstStyle/>
          <a:p>
            <a:pPr marL="0" marR="0" lvl="0" indent="0" algn="l" defTabSz="171450" rtl="0" eaLnBrk="0" fontAlgn="auto" latinLnBrk="0" hangingPunct="1">
              <a:lnSpc>
                <a:spcPct val="100000"/>
              </a:lnSpc>
              <a:spcBef>
                <a:spcPts val="1200"/>
              </a:spcBef>
              <a:spcAft>
                <a:spcPts val="0"/>
              </a:spcAft>
              <a:buClrTx/>
              <a:buSzTx/>
              <a:buFont typeface="Verdana" panose="020B0604030504040204" pitchFamily="34" charset="0"/>
              <a:buNone/>
              <a:defRPr/>
            </a:pPr>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11" name="Title 10"/>
          <p:cNvSpPr>
            <a:spLocks noGrp="1"/>
          </p:cNvSpPr>
          <p:nvPr>
            <p:ph type="title"/>
          </p:nvPr>
        </p:nvSpPr>
        <p:spPr>
          <a:xfrm>
            <a:off x="288900" y="243000"/>
            <a:ext cx="2663850" cy="3689634"/>
          </a:xfrm>
        </p:spPr>
        <p:txBody>
          <a:bodyPr lIns="0" rIns="0" bIns="0"/>
          <a:lstStyle/>
          <a:p>
            <a:r>
              <a:rPr lang="en-US"/>
              <a:t>Click to edit Master title style</a:t>
            </a:r>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Image 3x text">
    <p:spTree>
      <p:nvGrpSpPr>
        <p:cNvPr id="1" name=""/>
        <p:cNvGrpSpPr/>
        <p:nvPr/>
      </p:nvGrpSpPr>
      <p:grpSpPr>
        <a:xfrm>
          <a:off x="0" y="0"/>
          <a:ext cx="0" cy="0"/>
          <a:chOff x="0" y="0"/>
          <a:chExt cx="0" cy="0"/>
        </a:xfrm>
      </p:grpSpPr>
      <p:sp>
        <p:nvSpPr>
          <p:cNvPr id="10" name="Picture Placeholder 9"/>
          <p:cNvSpPr>
            <a:spLocks noGrp="1"/>
          </p:cNvSpPr>
          <p:nvPr>
            <p:ph type="pic" sz="quarter" idx="21"/>
          </p:nvPr>
        </p:nvSpPr>
        <p:spPr>
          <a:xfrm>
            <a:off x="0" y="1052513"/>
            <a:ext cx="9144000" cy="4090988"/>
          </a:xfrm>
          <a:noFill/>
        </p:spPr>
        <p:txBody>
          <a:bodyPr/>
          <a:lstStyle/>
          <a:p>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bg1"/>
                </a:solidFill>
              </a:defRPr>
            </a:lvl1pP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bg1"/>
                </a:solidFill>
              </a:defRPr>
            </a:lvl1pPr>
          </a:lstStyle>
          <a:p>
            <a:fld id="{BCA4F33B-2A5C-4874-B5D7-74DA77ECCD3C}" type="slidenum">
              <a:rPr lang="en-US" smtClean="0"/>
            </a:fld>
            <a:endParaRPr lang="en-US"/>
          </a:p>
        </p:txBody>
      </p:sp>
      <p:sp>
        <p:nvSpPr>
          <p:cNvPr id="2" name="Title 1"/>
          <p:cNvSpPr>
            <a:spLocks noGrp="1"/>
          </p:cNvSpPr>
          <p:nvPr>
            <p:ph type="title"/>
          </p:nvPr>
        </p:nvSpPr>
        <p:spPr>
          <a:xfrm>
            <a:off x="288900" y="243001"/>
            <a:ext cx="8568929" cy="380703"/>
          </a:xfrm>
        </p:spPr>
        <p:txBody>
          <a:bodyPr lIns="0" rIns="0" bIns="0"/>
          <a:lstStyle/>
          <a:p>
            <a:r>
              <a:rPr lang="en-US"/>
              <a:t>Click to edit Master title style</a:t>
            </a:r>
            <a:endParaRPr lang="en-US" dirty="0"/>
          </a:p>
        </p:txBody>
      </p:sp>
      <p:sp>
        <p:nvSpPr>
          <p:cNvPr id="15" name="Text Placeholder 12"/>
          <p:cNvSpPr>
            <a:spLocks noGrp="1"/>
          </p:cNvSpPr>
          <p:nvPr>
            <p:ph type="body" sz="quarter" idx="27" hasCustomPrompt="1"/>
          </p:nvPr>
        </p:nvSpPr>
        <p:spPr>
          <a:xfrm>
            <a:off x="6190060" y="1905000"/>
            <a:ext cx="2666405" cy="2667000"/>
          </a:xfrm>
          <a:solidFill>
            <a:schemeClr val="bg1"/>
          </a:solidFill>
          <a:ln w="25400">
            <a:noFill/>
          </a:ln>
        </p:spPr>
        <p:txBody>
          <a:bodyPr lIns="189000" tIns="180000" rIns="0" bIns="0"/>
          <a:lstStyle>
            <a:lvl1pPr eaLnBrk="1">
              <a:spcAft>
                <a:spcPts val="675"/>
              </a:spcAft>
              <a:defRPr sz="3300" spc="0">
                <a:solidFill>
                  <a:schemeClr val="tx2"/>
                </a:solidFill>
                <a:latin typeface="+mn-lt"/>
              </a:defRPr>
            </a:lvl1pPr>
            <a:lvl2pPr>
              <a:defRPr sz="1200" spc="0">
                <a:solidFill>
                  <a:schemeClr val="tx2"/>
                </a:solidFill>
              </a:defRPr>
            </a:lvl2pPr>
            <a:lvl3pPr>
              <a:defRPr sz="1200" spc="0">
                <a:solidFill>
                  <a:schemeClr val="tx2"/>
                </a:solidFill>
              </a:defRPr>
            </a:lvl3pPr>
            <a:lvl4pPr>
              <a:defRPr sz="1200" spc="0">
                <a:solidFill>
                  <a:schemeClr val="tx2"/>
                </a:solidFill>
              </a:defRPr>
            </a:lvl4pPr>
            <a:lvl5pPr>
              <a:defRPr sz="1200" spc="0">
                <a:solidFill>
                  <a:schemeClr val="tx2"/>
                </a:solidFill>
              </a:defRPr>
            </a:lvl5pPr>
          </a:lstStyle>
          <a:p>
            <a:pPr lvl="0"/>
            <a:r>
              <a:rPr lang="en-US" dirty="0" err="1"/>
              <a:t>Bigtext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Picture Placeholder 12"/>
          <p:cNvSpPr>
            <a:spLocks noGrp="1"/>
          </p:cNvSpPr>
          <p:nvPr>
            <p:ph type="pic" sz="quarter" idx="44"/>
          </p:nvPr>
        </p:nvSpPr>
        <p:spPr>
          <a:xfrm>
            <a:off x="8226883" y="2073134"/>
            <a:ext cx="445500" cy="445500"/>
          </a:xfrm>
          <a:prstGeom prst="ellipse">
            <a:avLst/>
          </a:prstGeom>
          <a:solidFill>
            <a:srgbClr val="D52219"/>
          </a:solidFill>
        </p:spPr>
        <p:txBody>
          <a:bodyPr lIns="0" rIns="0" bIns="0" anchor="ctr" anchorCtr="0"/>
          <a:lstStyle>
            <a:lvl1pPr algn="ctr">
              <a:lnSpc>
                <a:spcPct val="100000"/>
              </a:lnSpc>
              <a:defRPr sz="525" b="0" spc="0">
                <a:latin typeface="+mn-lt"/>
              </a:defRPr>
            </a:lvl1pPr>
          </a:lstStyle>
          <a:p>
            <a:r>
              <a:rPr lang="en-US"/>
              <a:t>Click icon to add picture</a:t>
            </a:r>
            <a:endParaRPr lang="en-GB"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Blue 3x text">
    <p:spTree>
      <p:nvGrpSpPr>
        <p:cNvPr id="1" name=""/>
        <p:cNvGrpSpPr/>
        <p:nvPr/>
      </p:nvGrpSpPr>
      <p:grpSpPr>
        <a:xfrm>
          <a:off x="0" y="0"/>
          <a:ext cx="0" cy="0"/>
          <a:chOff x="0" y="0"/>
          <a:chExt cx="0" cy="0"/>
        </a:xfrm>
      </p:grpSpPr>
      <p:sp>
        <p:nvSpPr>
          <p:cNvPr id="9" name="Rectangle 8"/>
          <p:cNvSpPr/>
          <p:nvPr/>
        </p:nvSpPr>
        <p:spPr>
          <a:xfrm>
            <a:off x="0" y="1052513"/>
            <a:ext cx="9144000" cy="4090988"/>
          </a:xfrm>
          <a:prstGeom prst="rect">
            <a:avLst/>
          </a:prstGeom>
          <a:solidFill>
            <a:srgbClr val="5FF0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US" sz="1015"/>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tx2"/>
                </a:solidFill>
              </a:defRPr>
            </a:lvl1pPr>
          </a:lstStyle>
          <a:p>
            <a:r>
              <a:rPr lang="en-US"/>
              <a:t>Optional footer</a:t>
            </a:r>
            <a:endParaRPr lang="en-US"/>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fld>
            <a:endParaRPr lang="en-US"/>
          </a:p>
        </p:txBody>
      </p:sp>
      <p:sp>
        <p:nvSpPr>
          <p:cNvPr id="2" name="Title 1"/>
          <p:cNvSpPr>
            <a:spLocks noGrp="1"/>
          </p:cNvSpPr>
          <p:nvPr>
            <p:ph type="title"/>
          </p:nvPr>
        </p:nvSpPr>
        <p:spPr>
          <a:xfrm>
            <a:off x="288900" y="243001"/>
            <a:ext cx="8568929" cy="378000"/>
          </a:xfrm>
        </p:spPr>
        <p:txBody>
          <a:bodyPr lIns="0" rIns="0" bIns="0"/>
          <a:lstStyle>
            <a:lvl1pPr>
              <a:defRPr sz="2100" spc="0"/>
            </a:lvl1pPr>
          </a:lstStyle>
          <a:p>
            <a:r>
              <a:rPr lang="en-US" dirty="0"/>
              <a:t>Click to edit Master title style</a:t>
            </a:r>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legal">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a:xfrm>
            <a:off x="288900" y="678656"/>
            <a:ext cx="8572673" cy="869317"/>
          </a:xfrm>
        </p:spPr>
        <p:txBody>
          <a:bodyPr lIns="0" rIns="0" bIns="0" anchor="b" anchorCtr="0"/>
          <a:lstStyle>
            <a:lvl1pPr>
              <a:defRPr sz="4050" spc="0">
                <a:solidFill>
                  <a:schemeClr val="tx1"/>
                </a:solidFill>
              </a:defRPr>
            </a:lvl1pPr>
          </a:lstStyle>
          <a:p>
            <a:r>
              <a:rPr lang="en-US"/>
              <a:t>Click to edit Master title style</a:t>
            </a:r>
            <a:endParaRPr lang="en-US" dirty="0"/>
          </a:p>
        </p:txBody>
      </p:sp>
      <p:sp>
        <p:nvSpPr>
          <p:cNvPr id="26" name="Subtitle 2"/>
          <p:cNvSpPr>
            <a:spLocks noGrp="1"/>
          </p:cNvSpPr>
          <p:nvPr>
            <p:ph type="subTitle" idx="1"/>
          </p:nvPr>
        </p:nvSpPr>
        <p:spPr>
          <a:xfrm>
            <a:off x="288900" y="1557142"/>
            <a:ext cx="8568929" cy="1241821"/>
          </a:xfrm>
        </p:spPr>
        <p:txBody>
          <a:bodyPr lIns="0" rIns="0" bIns="0"/>
          <a:lstStyle>
            <a:lvl1pPr marL="0" indent="0" algn="l">
              <a:lnSpc>
                <a:spcPct val="90000"/>
              </a:lnSpc>
              <a:spcBef>
                <a:spcPts val="0"/>
              </a:spcBef>
              <a:buNone/>
              <a:defRPr sz="4050" spc="0"/>
            </a:lvl1pPr>
            <a:lvl2pPr marL="0" indent="0" algn="l">
              <a:spcBef>
                <a:spcPts val="1520"/>
              </a:spcBef>
              <a:buNone/>
              <a:defRPr sz="1050" spc="0"/>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GB" dirty="0"/>
          </a:p>
        </p:txBody>
      </p:sp>
      <p:sp>
        <p:nvSpPr>
          <p:cNvPr id="16" name="Presenter Name"/>
          <p:cNvSpPr>
            <a:spLocks noGrp="1"/>
          </p:cNvSpPr>
          <p:nvPr>
            <p:ph type="body" sz="quarter" idx="18" hasCustomPrompt="1"/>
          </p:nvPr>
        </p:nvSpPr>
        <p:spPr>
          <a:xfrm>
            <a:off x="7665245" y="3362576"/>
            <a:ext cx="1191816" cy="1238890"/>
          </a:xfrm>
        </p:spPr>
        <p:txBody>
          <a:bodyPr wrap="square" lIns="0" rIns="0" bIns="0" anchor="b" anchorCtr="0">
            <a:noAutofit/>
          </a:bodyPr>
          <a:lstStyle>
            <a:lvl1pPr>
              <a:spcBef>
                <a:spcPts val="675"/>
              </a:spcBef>
              <a:defRPr sz="900" b="1" spc="0">
                <a:latin typeface="+mj-lt"/>
              </a:defRPr>
            </a:lvl1pPr>
            <a:lvl2pPr marL="0" indent="0">
              <a:spcBef>
                <a:spcPts val="0"/>
              </a:spcBef>
              <a:buNone/>
              <a:defRPr sz="900" spc="0"/>
            </a:lvl2pPr>
          </a:lstStyle>
          <a:p>
            <a:r>
              <a:rPr lang="en-US" dirty="0"/>
              <a:t>Presenter name </a:t>
            </a:r>
            <a:endParaRPr lang="en-US" dirty="0"/>
          </a:p>
          <a:p>
            <a:pPr lvl="1"/>
            <a:r>
              <a:rPr lang="en-US" dirty="0"/>
              <a:t>Presenter title</a:t>
            </a:r>
            <a:endParaRPr lang="en-US" dirty="0"/>
          </a:p>
        </p:txBody>
      </p:sp>
      <p:sp>
        <p:nvSpPr>
          <p:cNvPr id="22" name="Text Placeholder 6"/>
          <p:cNvSpPr>
            <a:spLocks noGrp="1"/>
          </p:cNvSpPr>
          <p:nvPr>
            <p:ph type="body" sz="quarter" idx="21" hasCustomPrompt="1"/>
          </p:nvPr>
        </p:nvSpPr>
        <p:spPr>
          <a:xfrm>
            <a:off x="288900" y="3359645"/>
            <a:ext cx="4146946" cy="1241822"/>
          </a:xfrm>
        </p:spPr>
        <p:txBody>
          <a:bodyPr lIns="0" rIns="0" bIns="0" anchor="b" anchorCtr="0"/>
          <a:lstStyle>
            <a:lvl1pPr>
              <a:spcBef>
                <a:spcPts val="0"/>
              </a:spcBef>
              <a:defRPr sz="900" spc="0"/>
            </a:lvl1pPr>
            <a:lvl2pPr>
              <a:spcBef>
                <a:spcPts val="0"/>
              </a:spcBef>
              <a:defRPr sz="900" spc="0"/>
            </a:lvl2pPr>
            <a:lvl3pPr>
              <a:spcBef>
                <a:spcPts val="0"/>
              </a:spcBef>
              <a:defRPr sz="900" spc="0"/>
            </a:lvl3pPr>
            <a:lvl4pPr>
              <a:spcBef>
                <a:spcPts val="0"/>
              </a:spcBef>
              <a:defRPr sz="825" spc="0"/>
            </a:lvl4pPr>
            <a:lvl5pPr>
              <a:spcBef>
                <a:spcPts val="0"/>
              </a:spcBef>
              <a:defRPr sz="825" spc="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8" name="图片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pic>
        <p:nvPicPr>
          <p:cNvPr id="9" name="图片 8"/>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
        <p:nvSpPr>
          <p:cNvPr id="10" name="Footer Placeholder 4"/>
          <p:cNvSpPr txBox="1"/>
          <p:nvPr userDrawn="1"/>
        </p:nvSpPr>
        <p:spPr>
          <a:xfrm>
            <a:off x="1763116" y="4843422"/>
            <a:ext cx="3240000" cy="136525"/>
          </a:xfrm>
          <a:prstGeom prst="rect">
            <a:avLst/>
          </a:prstGeom>
        </p:spPr>
        <p:txBody>
          <a:bodyPr vert="horz" lIns="0" tIns="0" rIns="0" bIns="0" rtlCol="0" anchor="t" anchorCtr="0"/>
          <a:lstStyle>
            <a:defPPr>
              <a:defRPr lang="en-US"/>
            </a:defPPr>
            <a:lvl1pPr marL="0" algn="l" defTabSz="914400" rtl="0" eaLnBrk="1" latinLnBrk="0" hangingPunct="1">
              <a:defRPr sz="750" b="0" kern="1200" spc="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Optional footer</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speakers/contents">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9699"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4" name="Content Placeholder 1"/>
          <p:cNvSpPr>
            <a:spLocks noGrp="1"/>
          </p:cNvSpPr>
          <p:nvPr>
            <p:ph sz="quarter" idx="13"/>
          </p:nvPr>
        </p:nvSpPr>
        <p:spPr>
          <a:xfrm>
            <a:off x="288900" y="1052512"/>
            <a:ext cx="8562975" cy="2879726"/>
          </a:xfrm>
        </p:spPr>
        <p:txBody>
          <a:bodyPr lIns="0" rIns="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Footer Placeholder 4"/>
          <p:cNvSpPr>
            <a:spLocks noGrp="1"/>
          </p:cNvSpPr>
          <p:nvPr>
            <p:ph type="ftr" sz="quarter" idx="19"/>
          </p:nvPr>
        </p:nvSpPr>
        <p:spPr>
          <a:xfrm>
            <a:off x="1763115" y="4828510"/>
            <a:ext cx="5902923" cy="136525"/>
          </a:xfrm>
        </p:spPr>
        <p:txBody>
          <a:bodyPr lIns="0" rIns="0" bIns="0" anchor="ctr"/>
          <a:lstStyle/>
          <a:p>
            <a:r>
              <a:rPr lang="en-US"/>
              <a:t>Optional footer</a:t>
            </a:r>
            <a:endParaRPr lang="en-US"/>
          </a:p>
        </p:txBody>
      </p:sp>
      <p:sp>
        <p:nvSpPr>
          <p:cNvPr id="6" name="Slide Number Placeholder 5"/>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3" name="Title 2"/>
          <p:cNvSpPr>
            <a:spLocks noGrp="1"/>
          </p:cNvSpPr>
          <p:nvPr>
            <p:ph type="title"/>
          </p:nvPr>
        </p:nvSpPr>
        <p:spPr>
          <a:xfrm>
            <a:off x="288900" y="243000"/>
            <a:ext cx="8568929" cy="657953"/>
          </a:xfrm>
        </p:spPr>
        <p:txBody>
          <a:bodyPr lIns="0" rIns="0" bIns="0"/>
          <a:lstStyle/>
          <a:p>
            <a:r>
              <a:rPr lang="en-US" dirty="0"/>
              <a:t>Click to edit Master title style</a:t>
            </a:r>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Large quote">
    <p:bg>
      <p:bgPr>
        <a:solidFill>
          <a:srgbClr val="E7FCFF"/>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763116" y="4843422"/>
            <a:ext cx="3240000" cy="136525"/>
          </a:xfrm>
        </p:spPr>
        <p:txBody>
          <a:bodyPr lIns="0" rIns="0" bIns="0"/>
          <a:lstStyle>
            <a:lvl1pPr>
              <a:defRPr sz="750">
                <a:solidFill>
                  <a:schemeClr val="tx2"/>
                </a:solidFill>
              </a:defRPr>
            </a:lvl1pPr>
          </a:lstStyle>
          <a:p>
            <a:r>
              <a:rPr lang="en-US"/>
              <a:t>Optional footer</a:t>
            </a:r>
            <a:endParaRPr lang="en-US"/>
          </a:p>
        </p:txBody>
      </p:sp>
      <p:sp>
        <p:nvSpPr>
          <p:cNvPr id="4" name="Slide Number Placeholder 3"/>
          <p:cNvSpPr>
            <a:spLocks noGrp="1"/>
          </p:cNvSpPr>
          <p:nvPr>
            <p:ph type="sldNum" sz="quarter" idx="12"/>
          </p:nvPr>
        </p:nvSpPr>
        <p:spPr>
          <a:xfrm>
            <a:off x="8501452" y="4843422"/>
            <a:ext cx="355607" cy="136525"/>
          </a:xfrm>
        </p:spPr>
        <p:txBody>
          <a:bodyPr lIns="0" rIns="0" bIns="0"/>
          <a:lstStyle>
            <a:lvl1pPr>
              <a:defRPr sz="750">
                <a:solidFill>
                  <a:schemeClr val="tx2"/>
                </a:solidFill>
              </a:defRPr>
            </a:lvl1pPr>
          </a:lstStyle>
          <a:p>
            <a:fld id="{B0D8026B-E60C-4F31-BD3E-34D786A82026}" type="slidenum">
              <a:rPr lang="en-US" smtClean="0"/>
            </a:fld>
            <a:endParaRPr lang="en-US"/>
          </a:p>
        </p:txBody>
      </p:sp>
      <p:sp>
        <p:nvSpPr>
          <p:cNvPr id="9" name="Text Placeholder 8"/>
          <p:cNvSpPr>
            <a:spLocks noGrp="1"/>
          </p:cNvSpPr>
          <p:nvPr>
            <p:ph type="body" sz="quarter" idx="13"/>
          </p:nvPr>
        </p:nvSpPr>
        <p:spPr>
          <a:xfrm>
            <a:off x="288900" y="238683"/>
            <a:ext cx="5616179" cy="4282678"/>
          </a:xfrm>
        </p:spPr>
        <p:txBody>
          <a:bodyPr lIns="0" rIns="0" bIns="0"/>
          <a:lstStyle>
            <a:lvl1pPr>
              <a:spcBef>
                <a:spcPts val="0"/>
              </a:spcBef>
              <a:defRPr sz="1500" b="1" spc="0">
                <a:solidFill>
                  <a:schemeClr val="tx2"/>
                </a:solidFill>
              </a:defRPr>
            </a:lvl1pPr>
            <a:lvl2pPr marL="0" indent="0">
              <a:spcBef>
                <a:spcPts val="0"/>
              </a:spcBef>
              <a:buNone/>
              <a:defRPr sz="1500" b="0" spc="0">
                <a:solidFill>
                  <a:schemeClr val="tx2"/>
                </a:solidFill>
              </a:defRPr>
            </a:lvl2pPr>
            <a:lvl3pPr marL="152400" indent="-152400">
              <a:spcBef>
                <a:spcPts val="0"/>
              </a:spcBef>
              <a:defRPr sz="1500" b="0" spc="0">
                <a:solidFill>
                  <a:schemeClr val="tx2"/>
                </a:solidFill>
              </a:defRPr>
            </a:lvl3pPr>
            <a:lvl4pPr marL="304800" indent="-151765">
              <a:spcBef>
                <a:spcPts val="0"/>
              </a:spcBef>
              <a:defRPr sz="1500" b="0" spc="0">
                <a:solidFill>
                  <a:schemeClr val="tx2"/>
                </a:solidFill>
              </a:defRPr>
            </a:lvl4pPr>
            <a:lvl5pPr>
              <a:spcBef>
                <a:spcPts val="0"/>
              </a:spcBef>
              <a:defRPr sz="1500" b="0" spc="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Agenda/speakers/contents">
    <p:spTree>
      <p:nvGrpSpPr>
        <p:cNvPr id="1" name=""/>
        <p:cNvGrpSpPr/>
        <p:nvPr/>
      </p:nvGrpSpPr>
      <p:grpSpPr>
        <a:xfrm>
          <a:off x="0" y="0"/>
          <a:ext cx="0" cy="0"/>
          <a:chOff x="0" y="0"/>
          <a:chExt cx="0" cy="0"/>
        </a:xfrm>
      </p:grpSpPr>
      <p:sp>
        <p:nvSpPr>
          <p:cNvPr id="12" name="Footnote Placeholde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20" name="Content Placeholder 1"/>
          <p:cNvSpPr>
            <a:spLocks noGrp="1"/>
          </p:cNvSpPr>
          <p:nvPr>
            <p:ph idx="13"/>
          </p:nvPr>
        </p:nvSpPr>
        <p:spPr>
          <a:xfrm>
            <a:off x="288131" y="1052512"/>
            <a:ext cx="8568929" cy="2879725"/>
          </a:xfrm>
        </p:spPr>
        <p:txBody>
          <a:bodyPr lIns="0" rIns="0" bIns="0">
            <a:normAutofit/>
          </a:bodyPr>
          <a:lstStyle>
            <a:lvl1pPr>
              <a:defRPr sz="900" spc="0"/>
            </a:lvl1pPr>
          </a:lstStyle>
          <a:p>
            <a:pPr lvl="0"/>
            <a:r>
              <a:rPr lang="en-US"/>
              <a:t>Click to edit Master text styles</a:t>
            </a:r>
            <a:endParaRPr lang="en-US"/>
          </a:p>
        </p:txBody>
      </p:sp>
      <p:sp>
        <p:nvSpPr>
          <p:cNvPr id="5" name="Footer Placeholder 4"/>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endParaRPr lang="en-US"/>
          </a:p>
        </p:txBody>
      </p:sp>
      <p:sp>
        <p:nvSpPr>
          <p:cNvPr id="6" name="Slide Number Placeholder 5"/>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3" name="Title 2"/>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bg>
      <p:bgPr>
        <a:solidFill>
          <a:srgbClr val="E7FCFF"/>
        </a:solidFill>
        <a:effectLst/>
      </p:bgPr>
    </p:bg>
    <p:spTree>
      <p:nvGrpSpPr>
        <p:cNvPr id="1" name=""/>
        <p:cNvGrpSpPr/>
        <p:nvPr/>
      </p:nvGrpSpPr>
      <p:grpSpPr>
        <a:xfrm>
          <a:off x="0" y="0"/>
          <a:ext cx="0" cy="0"/>
          <a:chOff x="0" y="0"/>
          <a:chExt cx="0" cy="0"/>
        </a:xfrm>
      </p:grpSpPr>
      <p:sp>
        <p:nvSpPr>
          <p:cNvPr id="3" name="Content Placeholder 1"/>
          <p:cNvSpPr>
            <a:spLocks noGrp="1"/>
          </p:cNvSpPr>
          <p:nvPr>
            <p:ph idx="1" hasCustomPrompt="1"/>
          </p:nvPr>
        </p:nvSpPr>
        <p:spPr>
          <a:xfrm>
            <a:off x="288900" y="2571751"/>
            <a:ext cx="3335337" cy="2000250"/>
          </a:xfrm>
        </p:spPr>
        <p:txBody>
          <a:bodyPr lIns="0" rIns="0" bIns="0"/>
          <a:lstStyle>
            <a:lvl1pPr>
              <a:defRPr sz="900" spc="0">
                <a:solidFill>
                  <a:schemeClr val="tx2"/>
                </a:solidFill>
              </a:defRPr>
            </a:lvl1pPr>
            <a:lvl2pPr>
              <a:defRPr sz="900" spc="0">
                <a:solidFill>
                  <a:schemeClr val="tx2"/>
                </a:solidFill>
              </a:defRPr>
            </a:lvl2pPr>
            <a:lvl3pPr>
              <a:defRPr sz="900" spc="0">
                <a:solidFill>
                  <a:schemeClr val="tx2"/>
                </a:solidFill>
              </a:defRPr>
            </a:lvl3pPr>
            <a:lvl4pPr>
              <a:defRPr sz="825" spc="0">
                <a:solidFill>
                  <a:schemeClr val="tx2"/>
                </a:solidFill>
              </a:defRPr>
            </a:lvl4pPr>
            <a:lvl5pPr>
              <a:defRPr sz="825" spc="0">
                <a:solidFill>
                  <a:schemeClr val="tx2"/>
                </a:solidFill>
              </a:defRPr>
            </a:lvl5pPr>
          </a:lstStyle>
          <a:p>
            <a:pPr lvl="0"/>
            <a:r>
              <a:rPr lang="en-US" dirty="0"/>
              <a:t>Click to edit Master text styles (12-16pt)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2" name="Footer Placeholder 1"/>
          <p:cNvSpPr>
            <a:spLocks noGrp="1"/>
          </p:cNvSpPr>
          <p:nvPr>
            <p:ph type="ftr" sz="quarter" idx="11"/>
          </p:nvPr>
        </p:nvSpPr>
        <p:spPr>
          <a:xfrm>
            <a:off x="1763116" y="4843422"/>
            <a:ext cx="3240000" cy="136525"/>
          </a:xfrm>
        </p:spPr>
        <p:txBody>
          <a:bodyPr lIns="0" rIns="0" bIns="0"/>
          <a:lstStyle>
            <a:lvl1pPr>
              <a:defRPr sz="750">
                <a:solidFill>
                  <a:schemeClr val="tx2"/>
                </a:solidFill>
              </a:defRPr>
            </a:lvl1pPr>
          </a:lstStyle>
          <a:p>
            <a:r>
              <a:rPr lang="en-US"/>
              <a:t>Optional footer</a:t>
            </a:r>
            <a:endParaRPr lang="en-US"/>
          </a:p>
        </p:txBody>
      </p:sp>
      <p:sp>
        <p:nvSpPr>
          <p:cNvPr id="4" name="Slide Number Placeholder 3"/>
          <p:cNvSpPr>
            <a:spLocks noGrp="1"/>
          </p:cNvSpPr>
          <p:nvPr>
            <p:ph type="sldNum" sz="quarter" idx="12"/>
          </p:nvPr>
        </p:nvSpPr>
        <p:spPr>
          <a:xfrm>
            <a:off x="8501452" y="4843422"/>
            <a:ext cx="355607" cy="136525"/>
          </a:xfrm>
        </p:spPr>
        <p:txBody>
          <a:bodyPr lIns="0" rIns="0" bIns="0"/>
          <a:lstStyle>
            <a:lvl1pPr>
              <a:defRPr sz="750">
                <a:solidFill>
                  <a:schemeClr val="tx2"/>
                </a:solidFill>
              </a:defRPr>
            </a:lvl1pPr>
          </a:lstStyle>
          <a:p>
            <a:fld id="{B0D8026B-E60C-4F31-BD3E-34D786A82026}" type="slidenum">
              <a:rPr lang="en-US" smtClean="0"/>
            </a:fld>
            <a:endParaRPr lang="en-US"/>
          </a:p>
        </p:txBody>
      </p:sp>
      <p:sp>
        <p:nvSpPr>
          <p:cNvPr id="7" name="Title 4"/>
          <p:cNvSpPr>
            <a:spLocks noGrp="1"/>
          </p:cNvSpPr>
          <p:nvPr>
            <p:ph type="title"/>
          </p:nvPr>
        </p:nvSpPr>
        <p:spPr>
          <a:xfrm>
            <a:off x="288900" y="289322"/>
            <a:ext cx="8572673" cy="1084463"/>
          </a:xfrm>
        </p:spPr>
        <p:txBody>
          <a:bodyPr lIns="0" rIns="0" bIns="0" anchor="b" anchorCtr="0"/>
          <a:lstStyle>
            <a:lvl1pPr>
              <a:defRPr sz="2700" spc="0">
                <a:solidFill>
                  <a:schemeClr val="tx2"/>
                </a:solidFill>
              </a:defRPr>
            </a:lvl1pPr>
          </a:lstStyle>
          <a:p>
            <a:r>
              <a:rPr lang="en-US"/>
              <a:t>Click to edit Master title style</a:t>
            </a:r>
            <a:endParaRPr lang="en-US" dirty="0"/>
          </a:p>
        </p:txBody>
      </p:sp>
      <p:sp>
        <p:nvSpPr>
          <p:cNvPr id="9" name="Subtitle 2"/>
          <p:cNvSpPr>
            <a:spLocks noGrp="1"/>
          </p:cNvSpPr>
          <p:nvPr>
            <p:ph type="subTitle" idx="10"/>
          </p:nvPr>
        </p:nvSpPr>
        <p:spPr>
          <a:xfrm>
            <a:off x="288900" y="1388668"/>
            <a:ext cx="8568929" cy="1183081"/>
          </a:xfrm>
        </p:spPr>
        <p:txBody>
          <a:bodyPr lIns="0" rIns="0" bIns="0"/>
          <a:lstStyle>
            <a:lvl1pPr marL="0" indent="0" algn="l">
              <a:lnSpc>
                <a:spcPct val="90000"/>
              </a:lnSpc>
              <a:spcBef>
                <a:spcPts val="0"/>
              </a:spcBef>
              <a:buNone/>
              <a:defRPr sz="2700" spc="0">
                <a:solidFill>
                  <a:schemeClr val="tx2"/>
                </a:solidFill>
              </a:defRPr>
            </a:lvl1pPr>
            <a:lvl2pPr marL="0" indent="0" algn="l">
              <a:spcBef>
                <a:spcPts val="1520"/>
              </a:spcBef>
              <a:buNone/>
              <a:defRPr sz="79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Footnote Placeholder"/>
          <p:cNvSpPr>
            <a:spLocks noGrp="1"/>
          </p:cNvSpPr>
          <p:nvPr>
            <p:ph type="body" sz="quarter" idx="18"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3" name="Footer Placeholder 2"/>
          <p:cNvSpPr>
            <a:spLocks noGrp="1"/>
          </p:cNvSpPr>
          <p:nvPr>
            <p:ph type="ftr" sz="quarter" idx="20"/>
          </p:nvPr>
        </p:nvSpPr>
        <p:spPr>
          <a:xfrm>
            <a:off x="1763116" y="4843422"/>
            <a:ext cx="3240000" cy="136525"/>
          </a:xfrm>
        </p:spPr>
        <p:txBody>
          <a:bodyPr lIns="0" rIns="0" bIns="0"/>
          <a:lstStyle>
            <a:lvl1pPr>
              <a:defRPr sz="750"/>
            </a:lvl1pPr>
          </a:lstStyle>
          <a:p>
            <a:r>
              <a:rPr lang="en-US"/>
              <a:t>Optional footer</a:t>
            </a:r>
            <a:endParaRPr lang="en-US"/>
          </a:p>
        </p:txBody>
      </p:sp>
      <p:sp>
        <p:nvSpPr>
          <p:cNvPr id="4" name="Slide Number Placeholder 3"/>
          <p:cNvSpPr>
            <a:spLocks noGrp="1"/>
          </p:cNvSpPr>
          <p:nvPr>
            <p:ph type="sldNum" sz="quarter" idx="21"/>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Footnote Placeholde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3" name="Content Placeholder 1"/>
          <p:cNvSpPr>
            <a:spLocks noGrp="1"/>
          </p:cNvSpPr>
          <p:nvPr>
            <p:ph idx="1" hasCustomPrompt="1"/>
          </p:nvPr>
        </p:nvSpPr>
        <p:spPr>
          <a:xfrm>
            <a:off x="288131" y="1052513"/>
            <a:ext cx="8568929" cy="2880122"/>
          </a:xfrm>
        </p:spPr>
        <p:txBody>
          <a:bodyPr lIns="0" tIns="0" rIns="0" bIns="0"/>
          <a:lstStyle>
            <a:lvl1pPr>
              <a:defRPr sz="900" spc="0"/>
            </a:lvl1pPr>
            <a:lvl2pPr>
              <a:defRPr sz="900" spc="0"/>
            </a:lvl2pPr>
            <a:lvl3pPr>
              <a:defRPr sz="900" spc="0"/>
            </a:lvl3pPr>
            <a:lvl4pPr>
              <a:defRPr sz="825" spc="0"/>
            </a:lvl4pPr>
            <a:lvl5pPr>
              <a:defRPr sz="825" spc="0"/>
            </a:lvl5pPr>
          </a:lstStyle>
          <a:p>
            <a:pPr lvl="0"/>
            <a:r>
              <a:rPr lang="en-US" dirty="0"/>
              <a:t>Click to edit Master text styles (14-18pt)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4" name="Footer Placeholder 3"/>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Page">
    <p:spTree>
      <p:nvGrpSpPr>
        <p:cNvPr id="1" name=""/>
        <p:cNvGrpSpPr/>
        <p:nvPr/>
      </p:nvGrpSpPr>
      <p:grpSpPr>
        <a:xfrm>
          <a:off x="0" y="0"/>
          <a:ext cx="0" cy="0"/>
          <a:chOff x="0" y="0"/>
          <a:chExt cx="0" cy="0"/>
        </a:xfrm>
      </p:grpSpPr>
      <p:sp>
        <p:nvSpPr>
          <p:cNvPr id="7" name="Footnote Placeholde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3" name="Content Placeholder 1"/>
          <p:cNvSpPr>
            <a:spLocks noGrp="1"/>
          </p:cNvSpPr>
          <p:nvPr>
            <p:ph idx="1" hasCustomPrompt="1"/>
          </p:nvPr>
        </p:nvSpPr>
        <p:spPr>
          <a:xfrm>
            <a:off x="288131" y="1052513"/>
            <a:ext cx="8568929" cy="2880122"/>
          </a:xfrm>
        </p:spPr>
        <p:txBody>
          <a:bodyPr lIns="0" tIns="0" rIns="0" bIns="0"/>
          <a:lstStyle>
            <a:lvl1pPr>
              <a:defRPr sz="900" spc="0"/>
            </a:lvl1pPr>
            <a:lvl2pPr>
              <a:defRPr sz="900" spc="0"/>
            </a:lvl2pPr>
            <a:lvl3pPr>
              <a:defRPr sz="900" spc="0"/>
            </a:lvl3pPr>
            <a:lvl4pPr>
              <a:defRPr sz="825" spc="0"/>
            </a:lvl4pPr>
            <a:lvl5pPr>
              <a:defRPr sz="825" spc="0"/>
            </a:lvl5pPr>
          </a:lstStyle>
          <a:p>
            <a:pPr lvl="0"/>
            <a:r>
              <a:rPr lang="en-US" dirty="0"/>
              <a:t>Click to edit Master text styles (14-18pt)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4" name="Footer Placeholder 3"/>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Footnote Placeholder"/>
          <p:cNvSpPr>
            <a:spLocks noGrp="1"/>
          </p:cNvSpPr>
          <p:nvPr>
            <p:ph type="body" sz="quarter" idx="1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3" name="Content Placeholder 1"/>
          <p:cNvSpPr>
            <a:spLocks noGrp="1"/>
          </p:cNvSpPr>
          <p:nvPr>
            <p:ph idx="1" hasCustomPrompt="1"/>
          </p:nvPr>
        </p:nvSpPr>
        <p:spPr>
          <a:xfrm>
            <a:off x="288131" y="1052513"/>
            <a:ext cx="4140994" cy="2880122"/>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17" name="Content Placeholder 2"/>
          <p:cNvSpPr>
            <a:spLocks noGrp="1"/>
          </p:cNvSpPr>
          <p:nvPr>
            <p:ph idx="15" hasCustomPrompt="1"/>
          </p:nvPr>
        </p:nvSpPr>
        <p:spPr>
          <a:xfrm>
            <a:off x="4713685" y="1052513"/>
            <a:ext cx="4140994" cy="2880122"/>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endParaRPr lang="en-US" dirty="0"/>
          </a:p>
          <a:p>
            <a:pPr marL="137160" lvl="1" indent="-137160" algn="l" defTabSz="171450" rtl="0" eaLnBrk="1" latinLnBrk="0" hangingPunct="1">
              <a:spcBef>
                <a:spcPts val="450"/>
              </a:spcBef>
              <a:buFont typeface="Wingdings" panose="05000000000000000000" pitchFamily="2" charset="2"/>
              <a:buChar char="§"/>
            </a:pPr>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4" name="Footer Placeholder 3"/>
          <p:cNvSpPr>
            <a:spLocks noGrp="1"/>
          </p:cNvSpPr>
          <p:nvPr>
            <p:ph type="ftr" sz="quarter" idx="21"/>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22"/>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9" name="Footnote Placeholde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13" name="Content Placeholder 1"/>
          <p:cNvSpPr>
            <a:spLocks noGrp="1"/>
          </p:cNvSpPr>
          <p:nvPr>
            <p:ph idx="12" hasCustomPrompt="1"/>
          </p:nvPr>
        </p:nvSpPr>
        <p:spPr>
          <a:xfrm>
            <a:off x="288131" y="1273629"/>
            <a:ext cx="4140994" cy="2658609"/>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14" name="Content Placeholder 2"/>
          <p:cNvSpPr>
            <a:spLocks noGrp="1"/>
          </p:cNvSpPr>
          <p:nvPr>
            <p:ph idx="15" hasCustomPrompt="1"/>
          </p:nvPr>
        </p:nvSpPr>
        <p:spPr>
          <a:xfrm>
            <a:off x="4713685" y="1273629"/>
            <a:ext cx="4140994" cy="2658609"/>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endParaRPr lang="en-US" dirty="0"/>
          </a:p>
          <a:p>
            <a:pPr marL="137160" lvl="1" indent="-137160" algn="l" defTabSz="171450" rtl="0" eaLnBrk="1" latinLnBrk="0" hangingPunct="1">
              <a:spcBef>
                <a:spcPts val="450"/>
              </a:spcBef>
              <a:buFont typeface="Wingdings" panose="05000000000000000000" pitchFamily="2" charset="2"/>
              <a:buChar char="§"/>
            </a:pPr>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 name="Content Title Placeholder 1"/>
          <p:cNvSpPr>
            <a:spLocks noGrp="1"/>
          </p:cNvSpPr>
          <p:nvPr>
            <p:ph type="body" idx="1"/>
          </p:nvPr>
        </p:nvSpPr>
        <p:spPr>
          <a:xfrm>
            <a:off x="286940" y="829945"/>
            <a:ext cx="4140993" cy="380702"/>
          </a:xfrm>
        </p:spPr>
        <p:txBody>
          <a:bodyPr lIns="0" rIns="0" bIns="0" anchor="b"/>
          <a:lstStyle>
            <a:lvl1pPr marL="0" indent="0">
              <a:buNone/>
              <a:defRPr sz="12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endParaRPr lang="en-US"/>
          </a:p>
        </p:txBody>
      </p:sp>
      <p:sp>
        <p:nvSpPr>
          <p:cNvPr id="5" name="Content Title Placeholder 2"/>
          <p:cNvSpPr>
            <a:spLocks noGrp="1"/>
          </p:cNvSpPr>
          <p:nvPr>
            <p:ph type="body" sz="quarter" idx="3"/>
          </p:nvPr>
        </p:nvSpPr>
        <p:spPr>
          <a:xfrm>
            <a:off x="4713685" y="829945"/>
            <a:ext cx="4140993" cy="380702"/>
          </a:xfrm>
        </p:spPr>
        <p:txBody>
          <a:bodyPr lIns="0" rIns="0" bIns="0" anchor="b"/>
          <a:lstStyle>
            <a:lvl1pPr marL="0" indent="0">
              <a:buNone/>
              <a:defRPr sz="12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endParaRPr lang="en-US"/>
          </a:p>
        </p:txBody>
      </p:sp>
      <p:sp>
        <p:nvSpPr>
          <p:cNvPr id="10" name="Title 9"/>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sp>
        <p:nvSpPr>
          <p:cNvPr id="11" name="Footer Placeholder 10"/>
          <p:cNvSpPr>
            <a:spLocks noGrp="1"/>
          </p:cNvSpPr>
          <p:nvPr>
            <p:ph type="ftr" sz="quarter" idx="10"/>
          </p:nvPr>
        </p:nvSpPr>
        <p:spPr>
          <a:xfrm>
            <a:off x="1763116" y="4843422"/>
            <a:ext cx="3240000" cy="136525"/>
          </a:xfrm>
        </p:spPr>
        <p:txBody>
          <a:bodyPr lIns="0" rIns="0" bIns="0"/>
          <a:lstStyle>
            <a:lvl1pPr>
              <a:defRPr sz="750"/>
            </a:lvl1pPr>
          </a:lstStyle>
          <a:p>
            <a:r>
              <a:rPr lang="en-US"/>
              <a:t>Optional footer</a:t>
            </a:r>
            <a:endParaRPr lang="en-US"/>
          </a:p>
        </p:txBody>
      </p:sp>
      <p:sp>
        <p:nvSpPr>
          <p:cNvPr id="12" name="Slide Number Placeholder 11"/>
          <p:cNvSpPr>
            <a:spLocks noGrp="1"/>
          </p:cNvSpPr>
          <p:nvPr>
            <p:ph type="sldNum" sz="quarter" idx="11"/>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1" name="Footnote Placeholder"/>
          <p:cNvSpPr>
            <a:spLocks noGrp="1"/>
          </p:cNvSpPr>
          <p:nvPr>
            <p:ph type="body" sz="quarter" idx="18"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8" name="Table Placeholder 1"/>
          <p:cNvSpPr>
            <a:spLocks noGrp="1"/>
          </p:cNvSpPr>
          <p:nvPr>
            <p:ph type="tbl" sz="quarter" idx="13" hasCustomPrompt="1"/>
          </p:nvPr>
        </p:nvSpPr>
        <p:spPr>
          <a:xfrm>
            <a:off x="288130" y="1052513"/>
            <a:ext cx="8568929" cy="2880122"/>
          </a:xfrm>
        </p:spPr>
        <p:txBody>
          <a:bodyPr lIns="0" rIns="0" bIns="0"/>
          <a:lstStyle>
            <a:lvl1pPr>
              <a:defRPr sz="900" spc="0"/>
            </a:lvl1pPr>
          </a:lstStyle>
          <a:p>
            <a:r>
              <a:rPr lang="en-US" dirty="0"/>
              <a:t>Click box to paste in table from Excel</a:t>
            </a:r>
            <a:endParaRPr lang="en-GB" dirty="0"/>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sp>
        <p:nvSpPr>
          <p:cNvPr id="7" name="Footer Placeholder 6"/>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endParaRPr lang="en-US"/>
          </a:p>
        </p:txBody>
      </p:sp>
      <p:sp>
        <p:nvSpPr>
          <p:cNvPr id="9" name="Slide Number Placeholder 8"/>
          <p:cNvSpPr>
            <a:spLocks noGrp="1"/>
          </p:cNvSpPr>
          <p:nvPr>
            <p:ph type="sldNum" sz="quarter" idx="20"/>
          </p:nvPr>
        </p:nvSpPr>
        <p:spPr>
          <a:xfrm>
            <a:off x="8501452" y="4843422"/>
            <a:ext cx="355607" cy="136525"/>
          </a:xfrm>
        </p:spPr>
        <p:txBody>
          <a:bodyPr lIns="0" rIns="0" bIns="0"/>
          <a:lstStyle>
            <a:lvl1pPr>
              <a:defRPr sz="750" b="0"/>
            </a:lvl1pPr>
          </a:lstStyle>
          <a:p>
            <a:fld id="{B0D8026B-E60C-4F31-BD3E-34D786A82026}" type="slidenum">
              <a:rPr lang="en-US" smtClean="0"/>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hart large">
    <p:spTree>
      <p:nvGrpSpPr>
        <p:cNvPr id="1" name=""/>
        <p:cNvGrpSpPr/>
        <p:nvPr/>
      </p:nvGrpSpPr>
      <p:grpSpPr>
        <a:xfrm>
          <a:off x="0" y="0"/>
          <a:ext cx="0" cy="0"/>
          <a:chOff x="0" y="0"/>
          <a:chExt cx="0" cy="0"/>
        </a:xfrm>
      </p:grpSpPr>
      <p:sp>
        <p:nvSpPr>
          <p:cNvPr id="9" name="Footnote Placeholder"/>
          <p:cNvSpPr>
            <a:spLocks noGrp="1"/>
          </p:cNvSpPr>
          <p:nvPr>
            <p:ph type="body" sz="quarter" idx="1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10" name="Content Placeholder 1"/>
          <p:cNvSpPr>
            <a:spLocks noGrp="1"/>
          </p:cNvSpPr>
          <p:nvPr>
            <p:ph idx="13"/>
          </p:nvPr>
        </p:nvSpPr>
        <p:spPr>
          <a:xfrm>
            <a:off x="288131" y="1057209"/>
            <a:ext cx="8567738" cy="2878542"/>
          </a:xfrm>
          <a:solidFill>
            <a:schemeClr val="bg2"/>
          </a:solidFill>
        </p:spPr>
        <p:txBody>
          <a:bodyPr lIns="0" rIns="0" bIns="0" anchor="ctr" anchorCtr="0"/>
          <a:lstStyle>
            <a:lvl1pPr>
              <a:defRPr sz="1000" b="1" spc="0">
                <a:latin typeface="+mj-lt"/>
              </a:defRPr>
            </a:lvl1pPr>
          </a:lstStyle>
          <a:p>
            <a:pPr lvl="0"/>
            <a:r>
              <a:rPr lang="en-US"/>
              <a:t>Click to edit Master text styles</a:t>
            </a:r>
            <a:endParaRPr lang="en-US"/>
          </a:p>
        </p:txBody>
      </p:sp>
      <p:sp>
        <p:nvSpPr>
          <p:cNvPr id="13" name="Content Title Placeholder 1"/>
          <p:cNvSpPr>
            <a:spLocks noGrp="1"/>
          </p:cNvSpPr>
          <p:nvPr>
            <p:ph type="body" idx="17" hasCustomPrompt="1"/>
          </p:nvPr>
        </p:nvSpPr>
        <p:spPr>
          <a:xfrm>
            <a:off x="288130" y="1055700"/>
            <a:ext cx="8567737"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4" name="Footer Placeholder 3"/>
          <p:cNvSpPr>
            <a:spLocks noGrp="1"/>
          </p:cNvSpPr>
          <p:nvPr>
            <p:ph type="ftr" sz="quarter" idx="21"/>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22"/>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cxnSp>
        <p:nvCxnSpPr>
          <p:cNvPr id="12"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p:bg>
      <p:bgRef idx="1001">
        <a:schemeClr val="bg2"/>
      </p:bgRef>
    </p:bg>
    <p:spTree>
      <p:nvGrpSpPr>
        <p:cNvPr id="1" name=""/>
        <p:cNvGrpSpPr/>
        <p:nvPr/>
      </p:nvGrpSpPr>
      <p:grpSpPr>
        <a:xfrm>
          <a:off x="0" y="0"/>
          <a:ext cx="0" cy="0"/>
          <a:chOff x="0" y="0"/>
          <a:chExt cx="0" cy="0"/>
        </a:xfrm>
      </p:grpSpPr>
      <p:sp>
        <p:nvSpPr>
          <p:cNvPr id="12" name="solid_bg"/>
          <p:cNvSpPr/>
          <p:nvPr>
            <p:custDataLst>
              <p:tags r:id="rId2"/>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1763115" y="4828510"/>
            <a:ext cx="5902923" cy="136525"/>
          </a:xfrm>
        </p:spPr>
        <p:txBody>
          <a:bodyPr lIns="0" rIns="0" bIns="0" anchor="ctr"/>
          <a:lstStyle/>
          <a:p>
            <a:r>
              <a:rPr lang="en-US"/>
              <a:t>Optional footer</a:t>
            </a:r>
            <a:endParaRPr lang="en-US"/>
          </a:p>
        </p:txBody>
      </p:sp>
      <p:sp>
        <p:nvSpPr>
          <p:cNvPr id="7" name="Slide Number Placeholder 6"/>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11" name="Subtitle 2"/>
          <p:cNvSpPr>
            <a:spLocks noGrp="1"/>
          </p:cNvSpPr>
          <p:nvPr>
            <p:ph type="subTitle" idx="10"/>
          </p:nvPr>
        </p:nvSpPr>
        <p:spPr>
          <a:xfrm>
            <a:off x="288131" y="1020604"/>
            <a:ext cx="2663850" cy="1241821"/>
          </a:xfrm>
        </p:spPr>
        <p:txBody>
          <a:bodyPr lIns="0" rIns="0" bIns="0"/>
          <a:lstStyle>
            <a:lvl1pPr marL="0" indent="0" algn="l" eaLnBrk="1">
              <a:lnSpc>
                <a:spcPct val="100000"/>
              </a:lnSpc>
              <a:spcBef>
                <a:spcPts val="0"/>
              </a:spcBef>
              <a:buNone/>
              <a:defRPr sz="1400" spc="0">
                <a:solidFill>
                  <a:schemeClr val="tx1"/>
                </a:solidFill>
                <a:latin typeface="+mn-lt"/>
              </a:defRPr>
            </a:lvl1pPr>
            <a:lvl2pPr marL="0" indent="0" algn="l">
              <a:spcBef>
                <a:spcPts val="1520"/>
              </a:spcBef>
              <a:buNone/>
              <a:defRPr sz="79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US" dirty="0"/>
          </a:p>
        </p:txBody>
      </p:sp>
      <p:sp>
        <p:nvSpPr>
          <p:cNvPr id="8" name="Title 7"/>
          <p:cNvSpPr>
            <a:spLocks noGrp="1"/>
          </p:cNvSpPr>
          <p:nvPr>
            <p:ph type="title"/>
          </p:nvPr>
        </p:nvSpPr>
        <p:spPr>
          <a:xfrm>
            <a:off x="288900" y="243000"/>
            <a:ext cx="4283100" cy="571499"/>
          </a:xfrm>
        </p:spPr>
        <p:txBody>
          <a:bodyPr lIns="0" rIns="0" bIns="0"/>
          <a:lstStyle/>
          <a:p>
            <a:r>
              <a:rPr lang="en-US" dirty="0"/>
              <a:t>Click to edit Master title style</a:t>
            </a:r>
            <a:endParaRPr lang="en-US" dirty="0"/>
          </a:p>
        </p:txBody>
      </p:sp>
      <p:sp>
        <p:nvSpPr>
          <p:cNvPr id="9" name="Content Placeholder 1"/>
          <p:cNvSpPr>
            <a:spLocks noGrp="1"/>
          </p:cNvSpPr>
          <p:nvPr>
            <p:ph idx="1"/>
          </p:nvPr>
        </p:nvSpPr>
        <p:spPr>
          <a:xfrm>
            <a:off x="288900" y="2571751"/>
            <a:ext cx="3335337" cy="2000250"/>
          </a:xfrm>
        </p:spPr>
        <p:txBody>
          <a:bodyPr lIns="0" rIns="0" bIns="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pic>
        <p:nvPicPr>
          <p:cNvPr id="13" name="图片 12"/>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hart small">
    <p:spTree>
      <p:nvGrpSpPr>
        <p:cNvPr id="1" name=""/>
        <p:cNvGrpSpPr/>
        <p:nvPr/>
      </p:nvGrpSpPr>
      <p:grpSpPr>
        <a:xfrm>
          <a:off x="0" y="0"/>
          <a:ext cx="0" cy="0"/>
          <a:chOff x="0" y="0"/>
          <a:chExt cx="0" cy="0"/>
        </a:xfrm>
      </p:grpSpPr>
      <p:sp>
        <p:nvSpPr>
          <p:cNvPr id="12" name="Footnote Placeholder"/>
          <p:cNvSpPr>
            <a:spLocks noGrp="1"/>
          </p:cNvSpPr>
          <p:nvPr>
            <p:ph type="body" sz="quarter" idx="25"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10" name="Content Placeholder 1"/>
          <p:cNvSpPr>
            <a:spLocks noGrp="1"/>
          </p:cNvSpPr>
          <p:nvPr>
            <p:ph idx="13"/>
          </p:nvPr>
        </p:nvSpPr>
        <p:spPr>
          <a:xfrm>
            <a:off x="288130" y="1058400"/>
            <a:ext cx="4142184" cy="2882900"/>
          </a:xfrm>
          <a:solidFill>
            <a:schemeClr val="bg2"/>
          </a:solidFill>
        </p:spPr>
        <p:txBody>
          <a:bodyPr lIns="0" rIns="0" bIns="0" anchor="ctr"/>
          <a:lstStyle>
            <a:lvl1pPr>
              <a:defRPr sz="1000" b="1" spc="0">
                <a:latin typeface="+mj-lt"/>
              </a:defRPr>
            </a:lvl1pPr>
          </a:lstStyle>
          <a:p>
            <a:pPr lvl="0"/>
            <a:r>
              <a:rPr lang="en-US"/>
              <a:t>Click to edit Master text styles</a:t>
            </a:r>
            <a:endParaRPr lang="en-US"/>
          </a:p>
        </p:txBody>
      </p:sp>
      <p:sp>
        <p:nvSpPr>
          <p:cNvPr id="15" name="Content Title Placeholder 1"/>
          <p:cNvSpPr>
            <a:spLocks noGrp="1"/>
          </p:cNvSpPr>
          <p:nvPr>
            <p:ph type="body" idx="17" hasCustomPrompt="1"/>
          </p:nvPr>
        </p:nvSpPr>
        <p:spPr>
          <a:xfrm>
            <a:off x="288131" y="1055700"/>
            <a:ext cx="4142184"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23" name="Content Placeholder 2"/>
          <p:cNvSpPr>
            <a:spLocks noGrp="1"/>
          </p:cNvSpPr>
          <p:nvPr>
            <p:ph idx="23"/>
          </p:nvPr>
        </p:nvSpPr>
        <p:spPr>
          <a:xfrm>
            <a:off x="4713684" y="1058400"/>
            <a:ext cx="4142184" cy="2882900"/>
          </a:xfrm>
          <a:solidFill>
            <a:schemeClr val="bg2"/>
          </a:solidFill>
        </p:spPr>
        <p:txBody>
          <a:bodyPr lIns="0" rIns="0" bIns="0" anchor="ctr"/>
          <a:lstStyle>
            <a:lvl1pPr>
              <a:defRPr sz="1000" b="1" spc="0">
                <a:latin typeface="+mj-lt"/>
              </a:defRPr>
            </a:lvl1pPr>
          </a:lstStyle>
          <a:p>
            <a:pPr lvl="0"/>
            <a:r>
              <a:rPr lang="en-US"/>
              <a:t>Click to edit Master text styles</a:t>
            </a:r>
            <a:endParaRPr lang="en-US"/>
          </a:p>
        </p:txBody>
      </p:sp>
      <p:sp>
        <p:nvSpPr>
          <p:cNvPr id="17" name="Content Title Placeholder 2"/>
          <p:cNvSpPr>
            <a:spLocks noGrp="1"/>
          </p:cNvSpPr>
          <p:nvPr>
            <p:ph type="body" idx="24" hasCustomPrompt="1"/>
          </p:nvPr>
        </p:nvSpPr>
        <p:spPr>
          <a:xfrm>
            <a:off x="4713684" y="1055700"/>
            <a:ext cx="4142184"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4" name="Footer Placeholder 3"/>
          <p:cNvSpPr>
            <a:spLocks noGrp="1"/>
          </p:cNvSpPr>
          <p:nvPr>
            <p:ph type="ftr" sz="quarter" idx="27"/>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28"/>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cxnSp>
        <p:nvCxnSpPr>
          <p:cNvPr id="18" name="top_border"/>
          <p:cNvCxnSpPr/>
          <p:nvPr/>
        </p:nvCxnSpPr>
        <p:spPr>
          <a:xfrm>
            <a:off x="288131"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4713684"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hart x 2 rows">
    <p:spTree>
      <p:nvGrpSpPr>
        <p:cNvPr id="1" name=""/>
        <p:cNvGrpSpPr/>
        <p:nvPr/>
      </p:nvGrpSpPr>
      <p:grpSpPr>
        <a:xfrm>
          <a:off x="0" y="0"/>
          <a:ext cx="0" cy="0"/>
          <a:chOff x="0" y="0"/>
          <a:chExt cx="0" cy="0"/>
        </a:xfrm>
      </p:grpSpPr>
      <p:sp>
        <p:nvSpPr>
          <p:cNvPr id="16" name="Footnote Placeholder"/>
          <p:cNvSpPr>
            <a:spLocks noGrp="1"/>
          </p:cNvSpPr>
          <p:nvPr>
            <p:ph type="body" sz="quarter" idx="1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10" name="Content Placeholder 1"/>
          <p:cNvSpPr>
            <a:spLocks noGrp="1"/>
          </p:cNvSpPr>
          <p:nvPr>
            <p:ph idx="13"/>
          </p:nvPr>
        </p:nvSpPr>
        <p:spPr>
          <a:xfrm>
            <a:off x="288131" y="1058400"/>
            <a:ext cx="8567100" cy="1346200"/>
          </a:xfrm>
          <a:solidFill>
            <a:schemeClr val="bg2"/>
          </a:solidFill>
        </p:spPr>
        <p:txBody>
          <a:bodyPr lIns="0" rIns="0" bIns="0" anchor="ctr" anchorCtr="0"/>
          <a:lstStyle>
            <a:lvl1pPr>
              <a:defRPr sz="1000" b="1" spc="0">
                <a:latin typeface="+mj-lt"/>
              </a:defRPr>
            </a:lvl1pPr>
          </a:lstStyle>
          <a:p>
            <a:pPr lvl="0"/>
            <a:r>
              <a:rPr lang="en-US"/>
              <a:t>Click to edit Master text styles</a:t>
            </a:r>
            <a:endParaRPr lang="en-US"/>
          </a:p>
        </p:txBody>
      </p:sp>
      <p:sp>
        <p:nvSpPr>
          <p:cNvPr id="18" name="Content Title Placeholder 1"/>
          <p:cNvSpPr>
            <a:spLocks noGrp="1"/>
          </p:cNvSpPr>
          <p:nvPr>
            <p:ph type="body" idx="17" hasCustomPrompt="1"/>
          </p:nvPr>
        </p:nvSpPr>
        <p:spPr>
          <a:xfrm>
            <a:off x="288130" y="1055700"/>
            <a:ext cx="8567737"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14" name="Content Placeholder 2"/>
          <p:cNvSpPr>
            <a:spLocks noGrp="1"/>
          </p:cNvSpPr>
          <p:nvPr>
            <p:ph idx="23"/>
          </p:nvPr>
        </p:nvSpPr>
        <p:spPr>
          <a:xfrm>
            <a:off x="288131" y="2574766"/>
            <a:ext cx="8567100" cy="1346200"/>
          </a:xfrm>
          <a:solidFill>
            <a:schemeClr val="bg2"/>
          </a:solidFill>
        </p:spPr>
        <p:txBody>
          <a:bodyPr lIns="0" rIns="0" bIns="0" anchor="ctr" anchorCtr="0"/>
          <a:lstStyle>
            <a:lvl1pPr>
              <a:defRPr sz="1000" b="1" spc="0">
                <a:latin typeface="+mj-lt"/>
              </a:defRPr>
            </a:lvl1pPr>
          </a:lstStyle>
          <a:p>
            <a:pPr lvl="0"/>
            <a:r>
              <a:rPr lang="en-US"/>
              <a:t>Click to edit Master text styles</a:t>
            </a:r>
            <a:endParaRPr lang="en-US"/>
          </a:p>
        </p:txBody>
      </p:sp>
      <p:sp>
        <p:nvSpPr>
          <p:cNvPr id="20" name="Content Title Placeholder 2"/>
          <p:cNvSpPr>
            <a:spLocks noGrp="1"/>
          </p:cNvSpPr>
          <p:nvPr>
            <p:ph type="body" idx="24" hasCustomPrompt="1"/>
          </p:nvPr>
        </p:nvSpPr>
        <p:spPr>
          <a:xfrm>
            <a:off x="288130" y="2576387"/>
            <a:ext cx="8567737"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4" name="Footer Placeholder 3"/>
          <p:cNvSpPr>
            <a:spLocks noGrp="1"/>
          </p:cNvSpPr>
          <p:nvPr>
            <p:ph type="ftr" sz="quarter" idx="21"/>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22"/>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cxnSp>
        <p:nvCxnSpPr>
          <p:cNvPr id="19"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1" name="top_border"/>
          <p:cNvCxnSpPr/>
          <p:nvPr/>
        </p:nvCxnSpPr>
        <p:spPr>
          <a:xfrm>
            <a:off x="288131" y="2567841"/>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hart large callout">
    <p:spTree>
      <p:nvGrpSpPr>
        <p:cNvPr id="1" name=""/>
        <p:cNvGrpSpPr/>
        <p:nvPr/>
      </p:nvGrpSpPr>
      <p:grpSpPr>
        <a:xfrm>
          <a:off x="0" y="0"/>
          <a:ext cx="0" cy="0"/>
          <a:chOff x="0" y="0"/>
          <a:chExt cx="0" cy="0"/>
        </a:xfrm>
      </p:grpSpPr>
      <p:sp>
        <p:nvSpPr>
          <p:cNvPr id="13" name="Footnote Placeholder"/>
          <p:cNvSpPr>
            <a:spLocks noGrp="1"/>
          </p:cNvSpPr>
          <p:nvPr>
            <p:ph type="body" sz="quarter" idx="20"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10" name="Content Placeholder 1"/>
          <p:cNvSpPr>
            <a:spLocks noGrp="1"/>
          </p:cNvSpPr>
          <p:nvPr>
            <p:ph sz="quarter" idx="13"/>
          </p:nvPr>
        </p:nvSpPr>
        <p:spPr>
          <a:xfrm>
            <a:off x="288130" y="1058400"/>
            <a:ext cx="6126480" cy="2882900"/>
          </a:xfrm>
          <a:solidFill>
            <a:schemeClr val="bg2"/>
          </a:solidFill>
        </p:spPr>
        <p:txBody>
          <a:bodyPr lIns="0" rIns="0" bIns="0" anchor="ctr" anchorCtr="0"/>
          <a:lstStyle>
            <a:lvl1pPr>
              <a:defRPr sz="1000" b="1" spc="0">
                <a:latin typeface="+mj-lt"/>
              </a:defRPr>
            </a:lvl1pPr>
          </a:lstStyle>
          <a:p>
            <a:pPr lvl="0"/>
            <a:r>
              <a:rPr lang="en-US"/>
              <a:t>Click to edit Master text styles</a:t>
            </a:r>
            <a:endParaRPr lang="en-US"/>
          </a:p>
        </p:txBody>
      </p:sp>
      <p:sp>
        <p:nvSpPr>
          <p:cNvPr id="11" name="Content Title Placeholder 1"/>
          <p:cNvSpPr>
            <a:spLocks noGrp="1"/>
          </p:cNvSpPr>
          <p:nvPr>
            <p:ph type="body" idx="17" hasCustomPrompt="1"/>
          </p:nvPr>
        </p:nvSpPr>
        <p:spPr>
          <a:xfrm>
            <a:off x="288131" y="1055700"/>
            <a:ext cx="612648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4" name="Text Placeholder 3"/>
          <p:cNvSpPr>
            <a:spLocks noGrp="1"/>
          </p:cNvSpPr>
          <p:nvPr>
            <p:ph type="body" sz="quarter" idx="18" hasCustomPrompt="1"/>
          </p:nvPr>
        </p:nvSpPr>
        <p:spPr>
          <a:xfrm>
            <a:off x="6746032" y="1045164"/>
            <a:ext cx="2109837" cy="2881313"/>
          </a:xfrm>
        </p:spPr>
        <p:txBody>
          <a:bodyPr lIns="0" rIns="0" bIns="0"/>
          <a:lstStyle>
            <a:lvl1pPr>
              <a:defRPr sz="3200" b="1" spc="0">
                <a:latin typeface="+mj-lt"/>
              </a:defRPr>
            </a:lvl1pPr>
            <a:lvl2pPr>
              <a:defRPr sz="900" spc="0"/>
            </a:lvl2pPr>
            <a:lvl3pPr>
              <a:defRPr sz="900" spc="0"/>
            </a:lvl3pPr>
            <a:lvl4pPr>
              <a:defRPr sz="825" spc="0"/>
            </a:lvl4pPr>
            <a:lvl5pPr>
              <a:defRPr sz="825" spc="0"/>
            </a:lvl5pPr>
          </a:lstStyle>
          <a:p>
            <a:pPr lvl="0"/>
            <a:r>
              <a:rPr lang="en-US" dirty="0"/>
              <a:t>Callout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 name="Footer Placeholder 2"/>
          <p:cNvSpPr>
            <a:spLocks noGrp="1"/>
          </p:cNvSpPr>
          <p:nvPr>
            <p:ph type="ftr" sz="quarter" idx="22"/>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23"/>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cxnSp>
        <p:nvCxnSpPr>
          <p:cNvPr id="14" name="top_border"/>
          <p:cNvCxnSpPr/>
          <p:nvPr/>
        </p:nvCxnSpPr>
        <p:spPr>
          <a:xfrm>
            <a:off x="288131" y="1052513"/>
            <a:ext cx="612648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12" name="Footnote Placeholder"/>
          <p:cNvSpPr>
            <a:spLocks noGrp="1"/>
          </p:cNvSpPr>
          <p:nvPr>
            <p:ph type="body" sz="quarter" idx="2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10" name="Content Placeholder 1"/>
          <p:cNvSpPr>
            <a:spLocks noGrp="1"/>
          </p:cNvSpPr>
          <p:nvPr>
            <p:ph idx="13"/>
          </p:nvPr>
        </p:nvSpPr>
        <p:spPr>
          <a:xfrm>
            <a:off x="289334" y="1058400"/>
            <a:ext cx="2662200" cy="2882900"/>
          </a:xfrm>
          <a:solidFill>
            <a:schemeClr val="bg2"/>
          </a:solidFill>
        </p:spPr>
        <p:txBody>
          <a:bodyPr lIns="0" rIns="0" bIns="0" anchor="ctr"/>
          <a:lstStyle>
            <a:lvl1pPr>
              <a:defRPr sz="1000" b="1" spc="0">
                <a:latin typeface="+mj-lt"/>
              </a:defRPr>
            </a:lvl1pPr>
          </a:lstStyle>
          <a:p>
            <a:pPr lvl="0"/>
            <a:r>
              <a:rPr lang="en-US"/>
              <a:t>Click to edit Master text styles</a:t>
            </a:r>
            <a:endParaRPr lang="en-US"/>
          </a:p>
        </p:txBody>
      </p:sp>
      <p:sp>
        <p:nvSpPr>
          <p:cNvPr id="15" name="Content Title Placeholder 1"/>
          <p:cNvSpPr>
            <a:spLocks noGrp="1"/>
          </p:cNvSpPr>
          <p:nvPr>
            <p:ph type="body" idx="17" hasCustomPrompt="1"/>
          </p:nvPr>
        </p:nvSpPr>
        <p:spPr>
          <a:xfrm>
            <a:off x="288131" y="1055700"/>
            <a:ext cx="266462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23" name="Content Placeholder 2"/>
          <p:cNvSpPr>
            <a:spLocks noGrp="1"/>
          </p:cNvSpPr>
          <p:nvPr>
            <p:ph idx="18"/>
          </p:nvPr>
        </p:nvSpPr>
        <p:spPr>
          <a:xfrm>
            <a:off x="3240900" y="1058400"/>
            <a:ext cx="2662200" cy="2882900"/>
          </a:xfrm>
          <a:solidFill>
            <a:schemeClr val="bg2"/>
          </a:solidFill>
        </p:spPr>
        <p:txBody>
          <a:bodyPr lIns="0" rIns="0" bIns="0" anchor="ctr"/>
          <a:lstStyle>
            <a:lvl1pPr>
              <a:defRPr sz="1000" b="1" spc="0">
                <a:latin typeface="+mj-lt"/>
              </a:defRPr>
            </a:lvl1pPr>
          </a:lstStyle>
          <a:p>
            <a:pPr lvl="0"/>
            <a:r>
              <a:rPr lang="en-US"/>
              <a:t>Click to edit Master text styles</a:t>
            </a:r>
            <a:endParaRPr lang="en-US"/>
          </a:p>
        </p:txBody>
      </p:sp>
      <p:sp>
        <p:nvSpPr>
          <p:cNvPr id="17" name="Content Title Placeholder 2"/>
          <p:cNvSpPr>
            <a:spLocks noGrp="1"/>
          </p:cNvSpPr>
          <p:nvPr>
            <p:ph type="body" idx="25" hasCustomPrompt="1"/>
          </p:nvPr>
        </p:nvSpPr>
        <p:spPr>
          <a:xfrm>
            <a:off x="3240900" y="1055700"/>
            <a:ext cx="266462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13" name="Content Placeholder 3"/>
          <p:cNvSpPr>
            <a:spLocks noGrp="1"/>
          </p:cNvSpPr>
          <p:nvPr>
            <p:ph idx="20"/>
          </p:nvPr>
        </p:nvSpPr>
        <p:spPr>
          <a:xfrm>
            <a:off x="6194860" y="1058400"/>
            <a:ext cx="2662200" cy="2882900"/>
          </a:xfrm>
          <a:solidFill>
            <a:schemeClr val="bg2"/>
          </a:solidFill>
        </p:spPr>
        <p:txBody>
          <a:bodyPr lIns="0" rIns="0" bIns="0" anchor="ctr"/>
          <a:lstStyle>
            <a:lvl1pPr>
              <a:defRPr sz="1000" b="1" spc="0">
                <a:latin typeface="+mj-lt"/>
              </a:defRPr>
            </a:lvl1pPr>
          </a:lstStyle>
          <a:p>
            <a:pPr lvl="0"/>
            <a:r>
              <a:rPr lang="en-US"/>
              <a:t>Click to edit Master text styles</a:t>
            </a:r>
            <a:endParaRPr lang="en-US"/>
          </a:p>
        </p:txBody>
      </p:sp>
      <p:sp>
        <p:nvSpPr>
          <p:cNvPr id="14" name="Content Title Placeholder 3"/>
          <p:cNvSpPr>
            <a:spLocks noGrp="1"/>
          </p:cNvSpPr>
          <p:nvPr>
            <p:ph type="body" idx="26" hasCustomPrompt="1"/>
          </p:nvPr>
        </p:nvSpPr>
        <p:spPr>
          <a:xfrm>
            <a:off x="6194860" y="1055700"/>
            <a:ext cx="266462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4" name="Footer Placeholder 3"/>
          <p:cNvSpPr>
            <a:spLocks noGrp="1"/>
          </p:cNvSpPr>
          <p:nvPr>
            <p:ph type="ftr" sz="quarter" idx="29"/>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30"/>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cxnSp>
        <p:nvCxnSpPr>
          <p:cNvPr id="18" name="top_border"/>
          <p:cNvCxnSpPr/>
          <p:nvPr/>
        </p:nvCxnSpPr>
        <p:spPr>
          <a:xfrm>
            <a:off x="286914"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324090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6" name="top_border"/>
          <p:cNvCxnSpPr/>
          <p:nvPr/>
        </p:nvCxnSpPr>
        <p:spPr>
          <a:xfrm>
            <a:off x="619486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hart x 4">
    <p:spTree>
      <p:nvGrpSpPr>
        <p:cNvPr id="1" name=""/>
        <p:cNvGrpSpPr/>
        <p:nvPr/>
      </p:nvGrpSpPr>
      <p:grpSpPr>
        <a:xfrm>
          <a:off x="0" y="0"/>
          <a:ext cx="0" cy="0"/>
          <a:chOff x="0" y="0"/>
          <a:chExt cx="0" cy="0"/>
        </a:xfrm>
      </p:grpSpPr>
      <p:sp>
        <p:nvSpPr>
          <p:cNvPr id="22" name="Footnote Placeholder"/>
          <p:cNvSpPr>
            <a:spLocks noGrp="1"/>
          </p:cNvSpPr>
          <p:nvPr>
            <p:ph type="body" sz="quarter" idx="9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4" name="Footer Placeholder 3"/>
          <p:cNvSpPr>
            <a:spLocks noGrp="1"/>
          </p:cNvSpPr>
          <p:nvPr>
            <p:ph type="ftr" sz="quarter" idx="29"/>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30"/>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10" name="Content Placeholder 1"/>
          <p:cNvSpPr>
            <a:spLocks noGrp="1"/>
          </p:cNvSpPr>
          <p:nvPr>
            <p:ph idx="13"/>
          </p:nvPr>
        </p:nvSpPr>
        <p:spPr>
          <a:xfrm>
            <a:off x="291306" y="1058400"/>
            <a:ext cx="2011628" cy="2882900"/>
          </a:xfrm>
          <a:solidFill>
            <a:schemeClr val="bg2"/>
          </a:solidFill>
        </p:spPr>
        <p:txBody>
          <a:bodyPr lIns="0" rIns="0" bIns="0" anchor="ctr"/>
          <a:lstStyle>
            <a:lvl1pPr>
              <a:defRPr sz="1000" b="1" spc="0">
                <a:latin typeface="+mj-lt"/>
              </a:defRPr>
            </a:lvl1pPr>
          </a:lstStyle>
          <a:p>
            <a:pPr lvl="0"/>
            <a:r>
              <a:rPr lang="en-US"/>
              <a:t>Click to edit Master text styles</a:t>
            </a:r>
            <a:endParaRPr lang="en-US"/>
          </a:p>
        </p:txBody>
      </p:sp>
      <p:sp>
        <p:nvSpPr>
          <p:cNvPr id="23" name="Content Title Placeholder 1"/>
          <p:cNvSpPr>
            <a:spLocks noGrp="1"/>
          </p:cNvSpPr>
          <p:nvPr>
            <p:ph type="body" idx="17" hasCustomPrompt="1"/>
          </p:nvPr>
        </p:nvSpPr>
        <p:spPr>
          <a:xfrm>
            <a:off x="288131"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36" name="Content Placeholder 2"/>
          <p:cNvSpPr>
            <a:spLocks noGrp="1"/>
          </p:cNvSpPr>
          <p:nvPr>
            <p:ph idx="18"/>
          </p:nvPr>
        </p:nvSpPr>
        <p:spPr>
          <a:xfrm>
            <a:off x="2473845" y="1058400"/>
            <a:ext cx="2011628" cy="2882900"/>
          </a:xfrm>
          <a:solidFill>
            <a:schemeClr val="bg2"/>
          </a:solidFill>
        </p:spPr>
        <p:txBody>
          <a:bodyPr lIns="0" rIns="0" bIns="0" anchor="ctr"/>
          <a:lstStyle>
            <a:lvl1pPr>
              <a:defRPr sz="1000" b="1" spc="0">
                <a:latin typeface="+mj-lt"/>
              </a:defRPr>
            </a:lvl1pPr>
          </a:lstStyle>
          <a:p>
            <a:pPr lvl="0"/>
            <a:r>
              <a:rPr lang="en-US"/>
              <a:t>Click to edit Master text styles</a:t>
            </a:r>
            <a:endParaRPr lang="en-US"/>
          </a:p>
        </p:txBody>
      </p:sp>
      <p:sp>
        <p:nvSpPr>
          <p:cNvPr id="31" name="Content Title Placeholder 2"/>
          <p:cNvSpPr>
            <a:spLocks noGrp="1"/>
          </p:cNvSpPr>
          <p:nvPr>
            <p:ph type="body" idx="25" hasCustomPrompt="1"/>
          </p:nvPr>
        </p:nvSpPr>
        <p:spPr>
          <a:xfrm>
            <a:off x="2473845"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40" name="Content Placeholder 3"/>
          <p:cNvSpPr>
            <a:spLocks noGrp="1"/>
          </p:cNvSpPr>
          <p:nvPr>
            <p:ph idx="20"/>
          </p:nvPr>
        </p:nvSpPr>
        <p:spPr>
          <a:xfrm>
            <a:off x="4656384" y="1058400"/>
            <a:ext cx="2011628" cy="2882900"/>
          </a:xfrm>
          <a:solidFill>
            <a:schemeClr val="bg2"/>
          </a:solidFill>
        </p:spPr>
        <p:txBody>
          <a:bodyPr lIns="0" rIns="0" bIns="0" anchor="ctr"/>
          <a:lstStyle>
            <a:lvl1pPr>
              <a:defRPr sz="1000" b="1" spc="0">
                <a:latin typeface="+mj-lt"/>
              </a:defRPr>
            </a:lvl1pPr>
          </a:lstStyle>
          <a:p>
            <a:pPr lvl="0"/>
            <a:r>
              <a:rPr lang="en-US"/>
              <a:t>Click to edit Master text styles</a:t>
            </a:r>
            <a:endParaRPr lang="en-US"/>
          </a:p>
        </p:txBody>
      </p:sp>
      <p:sp>
        <p:nvSpPr>
          <p:cNvPr id="34" name="Content Title Placeholder 3"/>
          <p:cNvSpPr>
            <a:spLocks noGrp="1"/>
          </p:cNvSpPr>
          <p:nvPr>
            <p:ph type="body" idx="26" hasCustomPrompt="1"/>
          </p:nvPr>
        </p:nvSpPr>
        <p:spPr>
          <a:xfrm>
            <a:off x="4656384"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18" name="Content Placeholder 4"/>
          <p:cNvSpPr>
            <a:spLocks noGrp="1"/>
          </p:cNvSpPr>
          <p:nvPr>
            <p:ph idx="31"/>
          </p:nvPr>
        </p:nvSpPr>
        <p:spPr>
          <a:xfrm>
            <a:off x="6838924" y="1058400"/>
            <a:ext cx="2011628" cy="2882900"/>
          </a:xfrm>
          <a:solidFill>
            <a:schemeClr val="bg2"/>
          </a:solidFill>
        </p:spPr>
        <p:txBody>
          <a:bodyPr lIns="0" rIns="0" bIns="0" anchor="ctr"/>
          <a:lstStyle>
            <a:lvl1pPr>
              <a:defRPr sz="1000" b="1" spc="0">
                <a:latin typeface="+mj-lt"/>
              </a:defRPr>
            </a:lvl1pPr>
          </a:lstStyle>
          <a:p>
            <a:pPr lvl="0"/>
            <a:r>
              <a:rPr lang="en-US"/>
              <a:t>Click to edit Master text styles</a:t>
            </a:r>
            <a:endParaRPr lang="en-US"/>
          </a:p>
        </p:txBody>
      </p:sp>
      <p:sp>
        <p:nvSpPr>
          <p:cNvPr id="37" name="Content Title Placeholder 4"/>
          <p:cNvSpPr>
            <a:spLocks noGrp="1"/>
          </p:cNvSpPr>
          <p:nvPr>
            <p:ph type="body" idx="32" hasCustomPrompt="1"/>
          </p:nvPr>
        </p:nvSpPr>
        <p:spPr>
          <a:xfrm>
            <a:off x="6838924"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endParaRPr lang="en-US" dirty="0"/>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cxnSp>
        <p:nvCxnSpPr>
          <p:cNvPr id="26" name="top_border"/>
          <p:cNvCxnSpPr/>
          <p:nvPr/>
        </p:nvCxnSpPr>
        <p:spPr>
          <a:xfrm>
            <a:off x="288131"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3" name="top_border"/>
          <p:cNvCxnSpPr/>
          <p:nvPr/>
        </p:nvCxnSpPr>
        <p:spPr>
          <a:xfrm>
            <a:off x="2473845"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5" name="top_border"/>
          <p:cNvCxnSpPr/>
          <p:nvPr/>
        </p:nvCxnSpPr>
        <p:spPr>
          <a:xfrm>
            <a:off x="465638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8" name="top_border"/>
          <p:cNvCxnSpPr/>
          <p:nvPr/>
        </p:nvCxnSpPr>
        <p:spPr>
          <a:xfrm>
            <a:off x="683892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hart x 6 single bg">
    <p:spTree>
      <p:nvGrpSpPr>
        <p:cNvPr id="1" name=""/>
        <p:cNvGrpSpPr/>
        <p:nvPr/>
      </p:nvGrpSpPr>
      <p:grpSpPr>
        <a:xfrm>
          <a:off x="0" y="0"/>
          <a:ext cx="0" cy="0"/>
          <a:chOff x="0" y="0"/>
          <a:chExt cx="0" cy="0"/>
        </a:xfrm>
      </p:grpSpPr>
      <p:sp>
        <p:nvSpPr>
          <p:cNvPr id="23" name="Footnote Placeholder"/>
          <p:cNvSpPr>
            <a:spLocks noGrp="1"/>
          </p:cNvSpPr>
          <p:nvPr>
            <p:ph type="body" sz="quarter" idx="38"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22" name="Rectangle 21"/>
          <p:cNvSpPr/>
          <p:nvPr/>
        </p:nvSpPr>
        <p:spPr>
          <a:xfrm>
            <a:off x="288131" y="1058400"/>
            <a:ext cx="8559671" cy="3241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9" name="Content Placeholder 1"/>
          <p:cNvSpPr>
            <a:spLocks noGrp="1"/>
          </p:cNvSpPr>
          <p:nvPr>
            <p:ph sz="quarter" idx="13"/>
          </p:nvPr>
        </p:nvSpPr>
        <p:spPr>
          <a:xfrm>
            <a:off x="288131" y="1258279"/>
            <a:ext cx="2011680" cy="1440180"/>
          </a:xfrm>
        </p:spPr>
        <p:txBody>
          <a:bodyPr lIns="0" rIns="0" bIns="0" anchor="ctr"/>
          <a:lstStyle>
            <a:lvl1pPr>
              <a:defRPr sz="1000" b="1" spc="0">
                <a:latin typeface="+mj-lt"/>
              </a:defRPr>
            </a:lvl1pPr>
          </a:lstStyle>
          <a:p>
            <a:pPr lvl="0"/>
            <a:r>
              <a:rPr lang="en-US"/>
              <a:t>Click to edit Master text styles</a:t>
            </a:r>
            <a:endParaRPr lang="en-US"/>
          </a:p>
        </p:txBody>
      </p:sp>
      <p:sp>
        <p:nvSpPr>
          <p:cNvPr id="41" name="Content Title Placeholder 1"/>
          <p:cNvSpPr>
            <a:spLocks noGrp="1"/>
          </p:cNvSpPr>
          <p:nvPr>
            <p:ph type="body" idx="17" hasCustomPrompt="1"/>
          </p:nvPr>
        </p:nvSpPr>
        <p:spPr>
          <a:xfrm>
            <a:off x="288131" y="1055700"/>
            <a:ext cx="2011680" cy="181811"/>
          </a:xfrm>
        </p:spPr>
        <p:txBody>
          <a:bodyPr lIns="13716" rIns="0" bIns="0">
            <a:noAutofit/>
          </a:bodyPr>
          <a:lstStyle>
            <a:lvl1pPr>
              <a:spcBef>
                <a:spcPts val="0"/>
              </a:spcBef>
              <a:defRPr sz="750" b="1" spc="0">
                <a:latin typeface="+mj-lt"/>
              </a:defRPr>
            </a:lvl1pPr>
          </a:lstStyle>
          <a:p>
            <a:pPr lvl="0"/>
            <a:r>
              <a:rPr lang="en-US" dirty="0"/>
              <a:t>Click to edit Master text styles (10pt)</a:t>
            </a:r>
            <a:endParaRPr lang="en-US" dirty="0"/>
          </a:p>
        </p:txBody>
      </p:sp>
      <p:sp>
        <p:nvSpPr>
          <p:cNvPr id="19" name="Content Placeholder 2"/>
          <p:cNvSpPr>
            <a:spLocks noGrp="1"/>
          </p:cNvSpPr>
          <p:nvPr>
            <p:ph sz="quarter" idx="18"/>
          </p:nvPr>
        </p:nvSpPr>
        <p:spPr>
          <a:xfrm>
            <a:off x="2470795" y="1258279"/>
            <a:ext cx="2011680" cy="1440180"/>
          </a:xfrm>
        </p:spPr>
        <p:txBody>
          <a:bodyPr lIns="0" rIns="0" bIns="0" anchor="ctr"/>
          <a:lstStyle>
            <a:lvl1pPr>
              <a:defRPr sz="1000" b="1" spc="0">
                <a:latin typeface="+mj-lt"/>
              </a:defRPr>
            </a:lvl1pPr>
          </a:lstStyle>
          <a:p>
            <a:pPr lvl="0"/>
            <a:r>
              <a:rPr lang="en-US"/>
              <a:t>Click to edit Master text styles</a:t>
            </a:r>
            <a:endParaRPr lang="en-US"/>
          </a:p>
        </p:txBody>
      </p:sp>
      <p:sp>
        <p:nvSpPr>
          <p:cNvPr id="42" name="Content Title Placeholder 2"/>
          <p:cNvSpPr>
            <a:spLocks noGrp="1"/>
          </p:cNvSpPr>
          <p:nvPr>
            <p:ph type="body" idx="36" hasCustomPrompt="1"/>
          </p:nvPr>
        </p:nvSpPr>
        <p:spPr>
          <a:xfrm>
            <a:off x="2470795" y="1055700"/>
            <a:ext cx="2011680" cy="181811"/>
          </a:xfrm>
        </p:spPr>
        <p:txBody>
          <a:bodyPr lIns="13716" rIns="0" bIns="0">
            <a:noAutofit/>
          </a:bodyPr>
          <a:lstStyle>
            <a:lvl1pPr>
              <a:spcBef>
                <a:spcPts val="0"/>
              </a:spcBef>
              <a:defRPr sz="750" b="1" spc="0">
                <a:latin typeface="+mj-lt"/>
              </a:defRPr>
            </a:lvl1pPr>
          </a:lstStyle>
          <a:p>
            <a:pPr lvl="0"/>
            <a:r>
              <a:rPr lang="en-US" dirty="0"/>
              <a:t>Click to edit Master text styles (10pt)</a:t>
            </a:r>
            <a:endParaRPr lang="en-US" dirty="0"/>
          </a:p>
        </p:txBody>
      </p:sp>
      <p:sp>
        <p:nvSpPr>
          <p:cNvPr id="21" name="Content Placeholder 3"/>
          <p:cNvSpPr>
            <a:spLocks noGrp="1"/>
          </p:cNvSpPr>
          <p:nvPr>
            <p:ph sz="quarter" idx="20"/>
          </p:nvPr>
        </p:nvSpPr>
        <p:spPr>
          <a:xfrm>
            <a:off x="4653460" y="1258279"/>
            <a:ext cx="2011680" cy="1440180"/>
          </a:xfrm>
        </p:spPr>
        <p:txBody>
          <a:bodyPr lIns="0" rIns="0" bIns="0" anchor="ctr"/>
          <a:lstStyle>
            <a:lvl1pPr>
              <a:defRPr sz="1000" b="1" spc="0">
                <a:latin typeface="+mj-lt"/>
              </a:defRPr>
            </a:lvl1pPr>
          </a:lstStyle>
          <a:p>
            <a:pPr lvl="0"/>
            <a:r>
              <a:rPr lang="en-US"/>
              <a:t>Click to edit Master text styles</a:t>
            </a:r>
            <a:endParaRPr lang="en-US"/>
          </a:p>
        </p:txBody>
      </p:sp>
      <p:sp>
        <p:nvSpPr>
          <p:cNvPr id="43" name="Content Title Placeholder 3"/>
          <p:cNvSpPr>
            <a:spLocks noGrp="1"/>
          </p:cNvSpPr>
          <p:nvPr>
            <p:ph type="body" idx="37" hasCustomPrompt="1"/>
          </p:nvPr>
        </p:nvSpPr>
        <p:spPr>
          <a:xfrm>
            <a:off x="4653460" y="1055700"/>
            <a:ext cx="2011680" cy="181811"/>
          </a:xfrm>
        </p:spPr>
        <p:txBody>
          <a:bodyPr lIns="13716" rIns="0" bIns="0">
            <a:noAutofit/>
          </a:bodyPr>
          <a:lstStyle>
            <a:lvl1pPr>
              <a:spcBef>
                <a:spcPts val="0"/>
              </a:spcBef>
              <a:defRPr sz="750" b="1" spc="0">
                <a:latin typeface="+mj-lt"/>
              </a:defRPr>
            </a:lvl1pPr>
          </a:lstStyle>
          <a:p>
            <a:pPr lvl="0"/>
            <a:r>
              <a:rPr lang="en-US" dirty="0"/>
              <a:t>Click to edit Master text styles (10pt)</a:t>
            </a:r>
            <a:endParaRPr lang="en-US" dirty="0"/>
          </a:p>
        </p:txBody>
      </p:sp>
      <p:sp>
        <p:nvSpPr>
          <p:cNvPr id="25" name="Content Placeholder 4"/>
          <p:cNvSpPr>
            <a:spLocks noGrp="1"/>
          </p:cNvSpPr>
          <p:nvPr>
            <p:ph sz="quarter" idx="42"/>
          </p:nvPr>
        </p:nvSpPr>
        <p:spPr>
          <a:xfrm>
            <a:off x="6836124" y="1258279"/>
            <a:ext cx="2011680" cy="1440180"/>
          </a:xfrm>
        </p:spPr>
        <p:txBody>
          <a:bodyPr lIns="0" rIns="0" bIns="0" anchor="ctr"/>
          <a:lstStyle>
            <a:lvl1pPr>
              <a:defRPr sz="1000" b="1" spc="0">
                <a:latin typeface="+mj-lt"/>
              </a:defRPr>
            </a:lvl1pPr>
          </a:lstStyle>
          <a:p>
            <a:pPr lvl="0"/>
            <a:r>
              <a:rPr lang="en-US"/>
              <a:t>Click to edit Master text styles</a:t>
            </a:r>
            <a:endParaRPr lang="en-US"/>
          </a:p>
        </p:txBody>
      </p:sp>
      <p:sp>
        <p:nvSpPr>
          <p:cNvPr id="36" name="Content Title Placeholder 4"/>
          <p:cNvSpPr>
            <a:spLocks noGrp="1"/>
          </p:cNvSpPr>
          <p:nvPr>
            <p:ph type="body" sz="quarter" idx="31" hasCustomPrompt="1"/>
          </p:nvPr>
        </p:nvSpPr>
        <p:spPr>
          <a:xfrm>
            <a:off x="6836124" y="1055700"/>
            <a:ext cx="2011680" cy="182880"/>
          </a:xfrm>
        </p:spPr>
        <p:txBody>
          <a:bodyPr lIns="0" rIns="0" bIns="0"/>
          <a:lstStyle>
            <a:lvl1pPr>
              <a:spcBef>
                <a:spcPts val="0"/>
              </a:spcBef>
              <a:defRPr sz="750" b="1" spc="0">
                <a:latin typeface="+mj-lt"/>
              </a:defRPr>
            </a:lvl1pPr>
          </a:lstStyle>
          <a:p>
            <a:pPr lvl="0"/>
            <a:r>
              <a:rPr lang="en-US" dirty="0"/>
              <a:t>Click to edit Master text styles (10pt)</a:t>
            </a:r>
            <a:endParaRPr lang="en-US" dirty="0"/>
          </a:p>
        </p:txBody>
      </p:sp>
      <p:sp>
        <p:nvSpPr>
          <p:cNvPr id="26" name="Content Placeholder 5"/>
          <p:cNvSpPr>
            <a:spLocks noGrp="1"/>
          </p:cNvSpPr>
          <p:nvPr>
            <p:ph sz="quarter" idx="25"/>
          </p:nvPr>
        </p:nvSpPr>
        <p:spPr>
          <a:xfrm>
            <a:off x="288131" y="2822786"/>
            <a:ext cx="2011680" cy="1440180"/>
          </a:xfrm>
        </p:spPr>
        <p:txBody>
          <a:bodyPr lIns="0" rIns="0" bIns="0" anchor="ctr"/>
          <a:lstStyle>
            <a:lvl1pPr>
              <a:defRPr sz="1000" b="1" spc="0">
                <a:latin typeface="+mj-lt"/>
              </a:defRPr>
            </a:lvl1pPr>
          </a:lstStyle>
          <a:p>
            <a:pPr lvl="0"/>
            <a:r>
              <a:rPr lang="en-US"/>
              <a:t>Click to edit Master text styles</a:t>
            </a:r>
            <a:endParaRPr lang="en-US"/>
          </a:p>
        </p:txBody>
      </p:sp>
      <p:sp>
        <p:nvSpPr>
          <p:cNvPr id="27" name="Content Placeholder 6"/>
          <p:cNvSpPr>
            <a:spLocks noGrp="1"/>
          </p:cNvSpPr>
          <p:nvPr>
            <p:ph sz="quarter" idx="26"/>
          </p:nvPr>
        </p:nvSpPr>
        <p:spPr>
          <a:xfrm>
            <a:off x="2470795" y="2822786"/>
            <a:ext cx="2011680" cy="1440180"/>
          </a:xfrm>
        </p:spPr>
        <p:txBody>
          <a:bodyPr lIns="0" rIns="0" bIns="0" anchor="ctr"/>
          <a:lstStyle>
            <a:lvl1pPr>
              <a:defRPr sz="1000" b="1" spc="0">
                <a:latin typeface="+mj-lt"/>
              </a:defRPr>
            </a:lvl1pPr>
          </a:lstStyle>
          <a:p>
            <a:pPr lvl="0"/>
            <a:r>
              <a:rPr lang="en-US"/>
              <a:t>Click to edit Master text styles</a:t>
            </a:r>
            <a:endParaRPr lang="en-US"/>
          </a:p>
        </p:txBody>
      </p:sp>
      <p:sp>
        <p:nvSpPr>
          <p:cNvPr id="28" name="Content Placeholder 7"/>
          <p:cNvSpPr>
            <a:spLocks noGrp="1"/>
          </p:cNvSpPr>
          <p:nvPr>
            <p:ph sz="quarter" idx="27"/>
          </p:nvPr>
        </p:nvSpPr>
        <p:spPr>
          <a:xfrm>
            <a:off x="4653460" y="2822786"/>
            <a:ext cx="2011680" cy="1440180"/>
          </a:xfrm>
        </p:spPr>
        <p:txBody>
          <a:bodyPr lIns="0" rIns="0" bIns="0" anchor="ctr"/>
          <a:lstStyle>
            <a:lvl1pPr>
              <a:defRPr sz="1000" b="1" spc="0">
                <a:latin typeface="+mj-lt"/>
              </a:defRPr>
            </a:lvl1pPr>
          </a:lstStyle>
          <a:p>
            <a:pPr lvl="0"/>
            <a:r>
              <a:rPr lang="en-US"/>
              <a:t>Click to edit Master text styles</a:t>
            </a:r>
            <a:endParaRPr lang="en-US"/>
          </a:p>
        </p:txBody>
      </p:sp>
      <p:sp>
        <p:nvSpPr>
          <p:cNvPr id="29" name="Content Placeholder 8"/>
          <p:cNvSpPr>
            <a:spLocks noGrp="1"/>
          </p:cNvSpPr>
          <p:nvPr>
            <p:ph sz="quarter" idx="43"/>
          </p:nvPr>
        </p:nvSpPr>
        <p:spPr>
          <a:xfrm>
            <a:off x="6836124" y="2822786"/>
            <a:ext cx="2011680" cy="1440180"/>
          </a:xfrm>
        </p:spPr>
        <p:txBody>
          <a:bodyPr lIns="0" rIns="0" bIns="0" anchor="ctr"/>
          <a:lstStyle>
            <a:lvl1pPr>
              <a:defRPr sz="1000" b="1" spc="0">
                <a:latin typeface="+mj-lt"/>
              </a:defRPr>
            </a:lvl1pPr>
          </a:lstStyle>
          <a:p>
            <a:pPr lvl="0"/>
            <a:r>
              <a:rPr lang="en-US"/>
              <a:t>Click to edit Master text styles</a:t>
            </a:r>
            <a:endParaRPr lang="en-US"/>
          </a:p>
        </p:txBody>
      </p:sp>
      <p:sp>
        <p:nvSpPr>
          <p:cNvPr id="6" name="Footer Placeholder 5"/>
          <p:cNvSpPr>
            <a:spLocks noGrp="1"/>
          </p:cNvSpPr>
          <p:nvPr>
            <p:ph type="ftr" sz="quarter" idx="40"/>
          </p:nvPr>
        </p:nvSpPr>
        <p:spPr>
          <a:xfrm>
            <a:off x="1763116" y="4843422"/>
            <a:ext cx="3240000" cy="136525"/>
          </a:xfrm>
        </p:spPr>
        <p:txBody>
          <a:bodyPr lIns="0" rIns="0" bIns="0"/>
          <a:lstStyle>
            <a:lvl1pPr>
              <a:defRPr sz="750"/>
            </a:lvl1pPr>
          </a:lstStyle>
          <a:p>
            <a:r>
              <a:rPr lang="en-US"/>
              <a:t>Optional footer</a:t>
            </a:r>
            <a:endParaRPr lang="en-US"/>
          </a:p>
        </p:txBody>
      </p:sp>
      <p:sp>
        <p:nvSpPr>
          <p:cNvPr id="8" name="Slide Number Placeholder 7"/>
          <p:cNvSpPr>
            <a:spLocks noGrp="1"/>
          </p:cNvSpPr>
          <p:nvPr>
            <p:ph type="sldNum" sz="quarter" idx="41"/>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3" name="Title 2"/>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cxnSp>
        <p:nvCxnSpPr>
          <p:cNvPr id="30"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hart x 8">
    <p:spTree>
      <p:nvGrpSpPr>
        <p:cNvPr id="1" name=""/>
        <p:cNvGrpSpPr/>
        <p:nvPr/>
      </p:nvGrpSpPr>
      <p:grpSpPr>
        <a:xfrm>
          <a:off x="0" y="0"/>
          <a:ext cx="0" cy="0"/>
          <a:chOff x="0" y="0"/>
          <a:chExt cx="0" cy="0"/>
        </a:xfrm>
      </p:grpSpPr>
      <p:sp>
        <p:nvSpPr>
          <p:cNvPr id="38" name="Footnote Placeholder"/>
          <p:cNvSpPr>
            <a:spLocks noGrp="1"/>
          </p:cNvSpPr>
          <p:nvPr>
            <p:ph type="body" sz="quarter" idx="66"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3" name="Rectangle 2"/>
          <p:cNvSpPr/>
          <p:nvPr/>
        </p:nvSpPr>
        <p:spPr>
          <a:xfrm>
            <a:off x="288131"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19" name="Rectangle 18"/>
          <p:cNvSpPr/>
          <p:nvPr/>
        </p:nvSpPr>
        <p:spPr>
          <a:xfrm>
            <a:off x="2208649"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23" name="Rectangle 22"/>
          <p:cNvSpPr/>
          <p:nvPr/>
        </p:nvSpPr>
        <p:spPr>
          <a:xfrm>
            <a:off x="4125857"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27" name="Rectangle 26"/>
          <p:cNvSpPr/>
          <p:nvPr/>
        </p:nvSpPr>
        <p:spPr>
          <a:xfrm>
            <a:off x="6034887"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31" name="Rectangle 30"/>
          <p:cNvSpPr/>
          <p:nvPr/>
        </p:nvSpPr>
        <p:spPr>
          <a:xfrm>
            <a:off x="288131"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35" name="Rectangle 34"/>
          <p:cNvSpPr/>
          <p:nvPr/>
        </p:nvSpPr>
        <p:spPr>
          <a:xfrm>
            <a:off x="2208649"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40" name="Rectangle 39"/>
          <p:cNvSpPr/>
          <p:nvPr/>
        </p:nvSpPr>
        <p:spPr>
          <a:xfrm>
            <a:off x="4125857"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46" name="Rectangle 45"/>
          <p:cNvSpPr/>
          <p:nvPr/>
        </p:nvSpPr>
        <p:spPr>
          <a:xfrm>
            <a:off x="6034887"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10" name="Content Placeholder 1"/>
          <p:cNvSpPr>
            <a:spLocks noGrp="1"/>
          </p:cNvSpPr>
          <p:nvPr>
            <p:ph sz="quarter" idx="13"/>
          </p:nvPr>
        </p:nvSpPr>
        <p:spPr>
          <a:xfrm>
            <a:off x="288131" y="1058400"/>
            <a:ext cx="1625600" cy="1371600"/>
          </a:xfrm>
          <a:noFill/>
        </p:spPr>
        <p:txBody>
          <a:bodyPr lIns="0" rIns="0" bIns="0" anchor="ctr"/>
          <a:lstStyle>
            <a:lvl1pPr>
              <a:defRPr sz="1000" b="1" spc="0">
                <a:latin typeface="+mj-lt"/>
              </a:defRPr>
            </a:lvl1pPr>
          </a:lstStyle>
          <a:p>
            <a:pPr lvl="0"/>
            <a:r>
              <a:rPr lang="en-US"/>
              <a:t>Click to edit Master text styles</a:t>
            </a:r>
            <a:endParaRPr lang="en-US"/>
          </a:p>
        </p:txBody>
      </p:sp>
      <p:sp>
        <p:nvSpPr>
          <p:cNvPr id="13" name="Content Title Placeholder 1"/>
          <p:cNvSpPr>
            <a:spLocks noGrp="1"/>
          </p:cNvSpPr>
          <p:nvPr>
            <p:ph type="body" idx="17"/>
          </p:nvPr>
        </p:nvSpPr>
        <p:spPr>
          <a:xfrm>
            <a:off x="288131" y="1055700"/>
            <a:ext cx="1634288" cy="181811"/>
          </a:xfrm>
        </p:spPr>
        <p:txBody>
          <a:bodyPr lIns="13716" rIns="0" bIns="0">
            <a:noAutofit/>
          </a:bodyPr>
          <a:lstStyle>
            <a:lvl1pPr>
              <a:spcBef>
                <a:spcPts val="0"/>
              </a:spcBef>
              <a:defRPr sz="750" b="1" spc="0">
                <a:latin typeface="+mj-lt"/>
              </a:defRPr>
            </a:lvl1pPr>
          </a:lstStyle>
          <a:p>
            <a:pPr lvl="0"/>
            <a:r>
              <a:rPr lang="en-US"/>
              <a:t>Click to edit Master text styles</a:t>
            </a:r>
            <a:endParaRPr lang="en-US"/>
          </a:p>
        </p:txBody>
      </p:sp>
      <p:sp>
        <p:nvSpPr>
          <p:cNvPr id="20" name="Content Placeholder 2"/>
          <p:cNvSpPr>
            <a:spLocks noGrp="1"/>
          </p:cNvSpPr>
          <p:nvPr>
            <p:ph sz="quarter" idx="51"/>
          </p:nvPr>
        </p:nvSpPr>
        <p:spPr>
          <a:xfrm>
            <a:off x="2208649" y="1058400"/>
            <a:ext cx="1625600" cy="1371600"/>
          </a:xfrm>
          <a:noFill/>
        </p:spPr>
        <p:txBody>
          <a:bodyPr lIns="0" rIns="0" bIns="0" anchor="ctr"/>
          <a:lstStyle>
            <a:lvl1pPr>
              <a:defRPr sz="1000" b="1" spc="0">
                <a:latin typeface="+mj-lt"/>
              </a:defRPr>
            </a:lvl1pPr>
          </a:lstStyle>
          <a:p>
            <a:pPr lvl="0"/>
            <a:r>
              <a:rPr lang="en-US"/>
              <a:t>Click to edit Master text styles</a:t>
            </a:r>
            <a:endParaRPr lang="en-US"/>
          </a:p>
        </p:txBody>
      </p:sp>
      <p:sp>
        <p:nvSpPr>
          <p:cNvPr id="21" name="Content Title Placeholder 2"/>
          <p:cNvSpPr>
            <a:spLocks noGrp="1"/>
          </p:cNvSpPr>
          <p:nvPr>
            <p:ph type="body" idx="52"/>
          </p:nvPr>
        </p:nvSpPr>
        <p:spPr>
          <a:xfrm>
            <a:off x="2211451" y="1055700"/>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endParaRPr lang="en-US"/>
          </a:p>
        </p:txBody>
      </p:sp>
      <p:sp>
        <p:nvSpPr>
          <p:cNvPr id="24" name="Content Placeholder 3"/>
          <p:cNvSpPr>
            <a:spLocks noGrp="1"/>
          </p:cNvSpPr>
          <p:nvPr>
            <p:ph sz="quarter" idx="53"/>
          </p:nvPr>
        </p:nvSpPr>
        <p:spPr>
          <a:xfrm>
            <a:off x="4125857" y="1058400"/>
            <a:ext cx="1625600" cy="1371600"/>
          </a:xfrm>
          <a:noFill/>
        </p:spPr>
        <p:txBody>
          <a:bodyPr lIns="0" rIns="0" bIns="0" anchor="ctr"/>
          <a:lstStyle>
            <a:lvl1pPr>
              <a:defRPr sz="1000" b="1" spc="0">
                <a:latin typeface="+mj-lt"/>
              </a:defRPr>
            </a:lvl1pPr>
          </a:lstStyle>
          <a:p>
            <a:pPr lvl="0"/>
            <a:r>
              <a:rPr lang="en-US"/>
              <a:t>Click to edit Master text styles</a:t>
            </a:r>
            <a:endParaRPr lang="en-US"/>
          </a:p>
        </p:txBody>
      </p:sp>
      <p:sp>
        <p:nvSpPr>
          <p:cNvPr id="25" name="Content Title Placeholder 3"/>
          <p:cNvSpPr>
            <a:spLocks noGrp="1"/>
          </p:cNvSpPr>
          <p:nvPr>
            <p:ph type="body" idx="54"/>
          </p:nvPr>
        </p:nvSpPr>
        <p:spPr>
          <a:xfrm>
            <a:off x="4128658" y="1055700"/>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endParaRPr lang="en-US"/>
          </a:p>
        </p:txBody>
      </p:sp>
      <p:sp>
        <p:nvSpPr>
          <p:cNvPr id="28" name="Content Placeholder 4"/>
          <p:cNvSpPr>
            <a:spLocks noGrp="1"/>
          </p:cNvSpPr>
          <p:nvPr>
            <p:ph sz="quarter" idx="55"/>
          </p:nvPr>
        </p:nvSpPr>
        <p:spPr>
          <a:xfrm>
            <a:off x="6034887" y="1058400"/>
            <a:ext cx="1625600" cy="1371600"/>
          </a:xfrm>
          <a:noFill/>
        </p:spPr>
        <p:txBody>
          <a:bodyPr lIns="0" rIns="0" bIns="0" anchor="ctr"/>
          <a:lstStyle>
            <a:lvl1pPr>
              <a:defRPr sz="1000" b="1" spc="0">
                <a:latin typeface="+mj-lt"/>
              </a:defRPr>
            </a:lvl1pPr>
          </a:lstStyle>
          <a:p>
            <a:pPr lvl="0"/>
            <a:r>
              <a:rPr lang="en-US"/>
              <a:t>Click to edit Master text styles</a:t>
            </a:r>
            <a:endParaRPr lang="en-US"/>
          </a:p>
        </p:txBody>
      </p:sp>
      <p:sp>
        <p:nvSpPr>
          <p:cNvPr id="29" name="Content Title Placeholder 4"/>
          <p:cNvSpPr>
            <a:spLocks noGrp="1"/>
          </p:cNvSpPr>
          <p:nvPr>
            <p:ph type="body" idx="56"/>
          </p:nvPr>
        </p:nvSpPr>
        <p:spPr>
          <a:xfrm>
            <a:off x="6040489" y="1055700"/>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endParaRPr lang="en-US"/>
          </a:p>
        </p:txBody>
      </p:sp>
      <p:sp>
        <p:nvSpPr>
          <p:cNvPr id="32" name="Content Placeholder 5"/>
          <p:cNvSpPr>
            <a:spLocks noGrp="1"/>
          </p:cNvSpPr>
          <p:nvPr>
            <p:ph sz="quarter" idx="57"/>
          </p:nvPr>
        </p:nvSpPr>
        <p:spPr>
          <a:xfrm>
            <a:off x="288131" y="2570400"/>
            <a:ext cx="1625600" cy="1371600"/>
          </a:xfrm>
          <a:noFill/>
        </p:spPr>
        <p:txBody>
          <a:bodyPr lIns="0" rIns="0" bIns="0" anchor="ctr"/>
          <a:lstStyle>
            <a:lvl1pPr>
              <a:defRPr sz="1000" b="1" spc="0">
                <a:latin typeface="+mj-lt"/>
              </a:defRPr>
            </a:lvl1pPr>
          </a:lstStyle>
          <a:p>
            <a:pPr lvl="0"/>
            <a:r>
              <a:rPr lang="en-US"/>
              <a:t>Click to edit Master text styles</a:t>
            </a:r>
            <a:endParaRPr lang="en-US"/>
          </a:p>
        </p:txBody>
      </p:sp>
      <p:sp>
        <p:nvSpPr>
          <p:cNvPr id="33" name="Content Title Placeholder 5"/>
          <p:cNvSpPr>
            <a:spLocks noGrp="1"/>
          </p:cNvSpPr>
          <p:nvPr>
            <p:ph type="body" idx="58"/>
          </p:nvPr>
        </p:nvSpPr>
        <p:spPr>
          <a:xfrm>
            <a:off x="288132" y="2567037"/>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endParaRPr lang="en-US"/>
          </a:p>
        </p:txBody>
      </p:sp>
      <p:sp>
        <p:nvSpPr>
          <p:cNvPr id="36" name="Content Placeholder 6"/>
          <p:cNvSpPr>
            <a:spLocks noGrp="1"/>
          </p:cNvSpPr>
          <p:nvPr>
            <p:ph sz="quarter" idx="59"/>
          </p:nvPr>
        </p:nvSpPr>
        <p:spPr>
          <a:xfrm>
            <a:off x="2208649" y="2570400"/>
            <a:ext cx="1625600" cy="1371600"/>
          </a:xfrm>
          <a:noFill/>
        </p:spPr>
        <p:txBody>
          <a:bodyPr lIns="0" rIns="0" bIns="0" anchor="ctr"/>
          <a:lstStyle>
            <a:lvl1pPr>
              <a:defRPr sz="1000" b="1" spc="0">
                <a:latin typeface="+mj-lt"/>
              </a:defRPr>
            </a:lvl1pPr>
          </a:lstStyle>
          <a:p>
            <a:pPr lvl="0"/>
            <a:r>
              <a:rPr lang="en-US"/>
              <a:t>Click to edit Master text styles</a:t>
            </a:r>
            <a:endParaRPr lang="en-US"/>
          </a:p>
        </p:txBody>
      </p:sp>
      <p:sp>
        <p:nvSpPr>
          <p:cNvPr id="37" name="Content Title Placeholder 6"/>
          <p:cNvSpPr>
            <a:spLocks noGrp="1"/>
          </p:cNvSpPr>
          <p:nvPr>
            <p:ph type="body" idx="60"/>
          </p:nvPr>
        </p:nvSpPr>
        <p:spPr>
          <a:xfrm>
            <a:off x="2211451" y="2567037"/>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endParaRPr lang="en-US"/>
          </a:p>
        </p:txBody>
      </p:sp>
      <p:sp>
        <p:nvSpPr>
          <p:cNvPr id="41" name="Content Placeholder 7"/>
          <p:cNvSpPr>
            <a:spLocks noGrp="1"/>
          </p:cNvSpPr>
          <p:nvPr>
            <p:ph sz="quarter" idx="61"/>
          </p:nvPr>
        </p:nvSpPr>
        <p:spPr>
          <a:xfrm>
            <a:off x="4125857" y="2570400"/>
            <a:ext cx="1625600" cy="1371600"/>
          </a:xfrm>
          <a:noFill/>
        </p:spPr>
        <p:txBody>
          <a:bodyPr lIns="0" rIns="0" bIns="0" anchor="ctr"/>
          <a:lstStyle>
            <a:lvl1pPr>
              <a:defRPr sz="1000" b="1" spc="0">
                <a:latin typeface="+mj-lt"/>
              </a:defRPr>
            </a:lvl1pPr>
          </a:lstStyle>
          <a:p>
            <a:pPr lvl="0"/>
            <a:r>
              <a:rPr lang="en-US"/>
              <a:t>Click to edit Master text styles</a:t>
            </a:r>
            <a:endParaRPr lang="en-US"/>
          </a:p>
        </p:txBody>
      </p:sp>
      <p:sp>
        <p:nvSpPr>
          <p:cNvPr id="43" name="Content Title Placeholder 7"/>
          <p:cNvSpPr>
            <a:spLocks noGrp="1"/>
          </p:cNvSpPr>
          <p:nvPr>
            <p:ph type="body" idx="62"/>
          </p:nvPr>
        </p:nvSpPr>
        <p:spPr>
          <a:xfrm>
            <a:off x="4128658" y="2567037"/>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endParaRPr lang="en-US"/>
          </a:p>
        </p:txBody>
      </p:sp>
      <p:sp>
        <p:nvSpPr>
          <p:cNvPr id="47" name="Content Placeholder 8"/>
          <p:cNvSpPr>
            <a:spLocks noGrp="1"/>
          </p:cNvSpPr>
          <p:nvPr>
            <p:ph sz="quarter" idx="63"/>
          </p:nvPr>
        </p:nvSpPr>
        <p:spPr>
          <a:xfrm>
            <a:off x="6034887" y="2570400"/>
            <a:ext cx="1625600" cy="1371600"/>
          </a:xfrm>
          <a:noFill/>
        </p:spPr>
        <p:txBody>
          <a:bodyPr lIns="0" rIns="0" bIns="0" anchor="ctr"/>
          <a:lstStyle>
            <a:lvl1pPr>
              <a:defRPr sz="1000" b="1" spc="0">
                <a:latin typeface="+mj-lt"/>
              </a:defRPr>
            </a:lvl1pPr>
          </a:lstStyle>
          <a:p>
            <a:pPr lvl="0"/>
            <a:r>
              <a:rPr lang="en-US"/>
              <a:t>Click to edit Master text styles</a:t>
            </a:r>
            <a:endParaRPr lang="en-US"/>
          </a:p>
        </p:txBody>
      </p:sp>
      <p:sp>
        <p:nvSpPr>
          <p:cNvPr id="49" name="Content Title Placeholder 8"/>
          <p:cNvSpPr>
            <a:spLocks noGrp="1"/>
          </p:cNvSpPr>
          <p:nvPr>
            <p:ph type="body" idx="64"/>
          </p:nvPr>
        </p:nvSpPr>
        <p:spPr>
          <a:xfrm>
            <a:off x="6040489" y="2567037"/>
            <a:ext cx="1619999" cy="181811"/>
          </a:xfrm>
        </p:spPr>
        <p:txBody>
          <a:bodyPr lIns="13716" rIns="0" bIns="0">
            <a:noAutofit/>
          </a:bodyPr>
          <a:lstStyle>
            <a:lvl1pPr>
              <a:spcBef>
                <a:spcPts val="0"/>
              </a:spcBef>
              <a:defRPr sz="750" b="1" spc="0">
                <a:latin typeface="+mj-lt"/>
              </a:defRPr>
            </a:lvl1pPr>
          </a:lstStyle>
          <a:p>
            <a:pPr lvl="0"/>
            <a:r>
              <a:rPr lang="en-US"/>
              <a:t>Click to edit Master text styles</a:t>
            </a:r>
            <a:endParaRPr lang="en-US"/>
          </a:p>
        </p:txBody>
      </p:sp>
      <p:sp>
        <p:nvSpPr>
          <p:cNvPr id="5" name="Footer Placeholder 4"/>
          <p:cNvSpPr>
            <a:spLocks noGrp="1"/>
          </p:cNvSpPr>
          <p:nvPr>
            <p:ph type="ftr" sz="quarter" idx="68"/>
          </p:nvPr>
        </p:nvSpPr>
        <p:spPr>
          <a:xfrm>
            <a:off x="1763116" y="4843422"/>
            <a:ext cx="3240000" cy="136525"/>
          </a:xfrm>
        </p:spPr>
        <p:txBody>
          <a:bodyPr lIns="0" rIns="0" bIns="0"/>
          <a:lstStyle>
            <a:lvl1pPr>
              <a:defRPr sz="750"/>
            </a:lvl1pPr>
          </a:lstStyle>
          <a:p>
            <a:r>
              <a:rPr lang="en-US"/>
              <a:t>Optional footer</a:t>
            </a:r>
            <a:endParaRPr lang="en-US"/>
          </a:p>
        </p:txBody>
      </p:sp>
      <p:sp>
        <p:nvSpPr>
          <p:cNvPr id="6" name="Slide Number Placeholder 5"/>
          <p:cNvSpPr>
            <a:spLocks noGrp="1"/>
          </p:cNvSpPr>
          <p:nvPr>
            <p:ph type="sldNum" sz="quarter" idx="69"/>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cxnSp>
        <p:nvCxnSpPr>
          <p:cNvPr id="45" name="top_border"/>
          <p:cNvCxnSpPr/>
          <p:nvPr/>
        </p:nvCxnSpPr>
        <p:spPr>
          <a:xfrm>
            <a:off x="28813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0" name="top_border"/>
          <p:cNvCxnSpPr/>
          <p:nvPr/>
        </p:nvCxnSpPr>
        <p:spPr>
          <a:xfrm>
            <a:off x="221145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1" name="top_border"/>
          <p:cNvCxnSpPr/>
          <p:nvPr/>
        </p:nvCxnSpPr>
        <p:spPr>
          <a:xfrm>
            <a:off x="4128658"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p:cNvCxnSpPr/>
          <p:nvPr/>
        </p:nvCxnSpPr>
        <p:spPr>
          <a:xfrm>
            <a:off x="6040489"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8" name="top_border"/>
          <p:cNvCxnSpPr/>
          <p:nvPr/>
        </p:nvCxnSpPr>
        <p:spPr>
          <a:xfrm>
            <a:off x="28813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9" name="top_border"/>
          <p:cNvCxnSpPr/>
          <p:nvPr/>
        </p:nvCxnSpPr>
        <p:spPr>
          <a:xfrm>
            <a:off x="221145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0" name="top_border"/>
          <p:cNvCxnSpPr/>
          <p:nvPr/>
        </p:nvCxnSpPr>
        <p:spPr>
          <a:xfrm>
            <a:off x="4128658"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1" name="top_border"/>
          <p:cNvCxnSpPr/>
          <p:nvPr/>
        </p:nvCxnSpPr>
        <p:spPr>
          <a:xfrm>
            <a:off x="6040489"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ography six up">
    <p:spTree>
      <p:nvGrpSpPr>
        <p:cNvPr id="1" name=""/>
        <p:cNvGrpSpPr/>
        <p:nvPr/>
      </p:nvGrpSpPr>
      <p:grpSpPr>
        <a:xfrm>
          <a:off x="0" y="0"/>
          <a:ext cx="0" cy="0"/>
          <a:chOff x="0" y="0"/>
          <a:chExt cx="0" cy="0"/>
        </a:xfrm>
      </p:grpSpPr>
      <p:sp>
        <p:nvSpPr>
          <p:cNvPr id="18" name="Footnote Placeholder"/>
          <p:cNvSpPr>
            <a:spLocks noGrp="1"/>
          </p:cNvSpPr>
          <p:nvPr>
            <p:ph type="body" sz="quarter" idx="32"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42" name="Text Placeholder 1"/>
          <p:cNvSpPr>
            <a:spLocks noGrp="1"/>
          </p:cNvSpPr>
          <p:nvPr>
            <p:ph type="body" sz="quarter" idx="45" hasCustomPrompt="1"/>
          </p:nvPr>
        </p:nvSpPr>
        <p:spPr>
          <a:xfrm>
            <a:off x="288900"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41" name="Picture Placeholder 1"/>
          <p:cNvSpPr>
            <a:spLocks noGrp="1"/>
          </p:cNvSpPr>
          <p:nvPr>
            <p:ph type="pic" sz="quarter" idx="44"/>
          </p:nvPr>
        </p:nvSpPr>
        <p:spPr>
          <a:xfrm>
            <a:off x="288900"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40" name="Text Placeholder 2"/>
          <p:cNvSpPr>
            <a:spLocks noGrp="1"/>
          </p:cNvSpPr>
          <p:nvPr>
            <p:ph type="body" sz="quarter" idx="43" hasCustomPrompt="1"/>
          </p:nvPr>
        </p:nvSpPr>
        <p:spPr>
          <a:xfrm>
            <a:off x="1764392"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9" name="Picture Placeholder 2"/>
          <p:cNvSpPr>
            <a:spLocks noGrp="1"/>
          </p:cNvSpPr>
          <p:nvPr>
            <p:ph type="pic" sz="quarter" idx="42"/>
          </p:nvPr>
        </p:nvSpPr>
        <p:spPr>
          <a:xfrm>
            <a:off x="1764392"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38" name="Text Placeholder 3"/>
          <p:cNvSpPr>
            <a:spLocks noGrp="1"/>
          </p:cNvSpPr>
          <p:nvPr>
            <p:ph type="body" sz="quarter" idx="41" hasCustomPrompt="1"/>
          </p:nvPr>
        </p:nvSpPr>
        <p:spPr>
          <a:xfrm>
            <a:off x="3239883"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7" name="Picture Placeholder 3"/>
          <p:cNvSpPr>
            <a:spLocks noGrp="1"/>
          </p:cNvSpPr>
          <p:nvPr>
            <p:ph type="pic" sz="quarter" idx="40"/>
          </p:nvPr>
        </p:nvSpPr>
        <p:spPr>
          <a:xfrm>
            <a:off x="3239883"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34" name="Text Placeholder 4"/>
          <p:cNvSpPr>
            <a:spLocks noGrp="1"/>
          </p:cNvSpPr>
          <p:nvPr>
            <p:ph type="body" sz="quarter" idx="39" hasCustomPrompt="1"/>
          </p:nvPr>
        </p:nvSpPr>
        <p:spPr>
          <a:xfrm>
            <a:off x="4715374"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3" name="Picture Placeholder 4"/>
          <p:cNvSpPr>
            <a:spLocks noGrp="1"/>
          </p:cNvSpPr>
          <p:nvPr>
            <p:ph type="pic" sz="quarter" idx="38"/>
          </p:nvPr>
        </p:nvSpPr>
        <p:spPr>
          <a:xfrm>
            <a:off x="4715374"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31" name="Text Placeholder 5"/>
          <p:cNvSpPr>
            <a:spLocks noGrp="1"/>
          </p:cNvSpPr>
          <p:nvPr>
            <p:ph type="body" sz="quarter" idx="37" hasCustomPrompt="1"/>
          </p:nvPr>
        </p:nvSpPr>
        <p:spPr>
          <a:xfrm>
            <a:off x="6190866"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0" name="Picture Placeholder 5"/>
          <p:cNvSpPr>
            <a:spLocks noGrp="1"/>
          </p:cNvSpPr>
          <p:nvPr>
            <p:ph type="pic" sz="quarter" idx="36"/>
          </p:nvPr>
        </p:nvSpPr>
        <p:spPr>
          <a:xfrm>
            <a:off x="6190866"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23" name="Text Placeholder 6"/>
          <p:cNvSpPr>
            <a:spLocks noGrp="1"/>
          </p:cNvSpPr>
          <p:nvPr>
            <p:ph type="body" sz="quarter" idx="29" hasCustomPrompt="1"/>
          </p:nvPr>
        </p:nvSpPr>
        <p:spPr>
          <a:xfrm>
            <a:off x="7666358"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28" name="Picture Placeholder 6"/>
          <p:cNvSpPr>
            <a:spLocks noGrp="1"/>
          </p:cNvSpPr>
          <p:nvPr>
            <p:ph type="pic" sz="quarter" idx="21"/>
          </p:nvPr>
        </p:nvSpPr>
        <p:spPr>
          <a:xfrm>
            <a:off x="7666358" y="1053000"/>
            <a:ext cx="1190700" cy="1026017"/>
          </a:xfrm>
        </p:spPr>
        <p:txBody>
          <a:bodyPr lIns="0" rIns="0" bIns="0"/>
          <a:lstStyle>
            <a:lvl1pPr>
              <a:defRPr sz="1000" b="1" spc="0">
                <a:latin typeface="+mj-lt"/>
              </a:defRPr>
            </a:lvl1pPr>
          </a:lstStyle>
          <a:p>
            <a:r>
              <a:rPr lang="en-US"/>
              <a:t>Click icon to add picture</a:t>
            </a:r>
            <a:endParaRPr lang="en-GB" dirty="0"/>
          </a:p>
        </p:txBody>
      </p:sp>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ography four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33" name="Picture Placeholder 12"/>
          <p:cNvSpPr>
            <a:spLocks noGrp="1"/>
          </p:cNvSpPr>
          <p:nvPr>
            <p:ph type="pic" sz="quarter" idx="38"/>
          </p:nvPr>
        </p:nvSpPr>
        <p:spPr>
          <a:xfrm>
            <a:off x="6936185"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34" name="Text Placeholder 24"/>
          <p:cNvSpPr>
            <a:spLocks noGrp="1"/>
          </p:cNvSpPr>
          <p:nvPr>
            <p:ph type="body" sz="quarter" idx="39" hasCustomPrompt="1"/>
          </p:nvPr>
        </p:nvSpPr>
        <p:spPr>
          <a:xfrm>
            <a:off x="6936184"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7" name="Picture Placeholder 12"/>
          <p:cNvSpPr>
            <a:spLocks noGrp="1"/>
          </p:cNvSpPr>
          <p:nvPr>
            <p:ph type="pic" sz="quarter" idx="40"/>
          </p:nvPr>
        </p:nvSpPr>
        <p:spPr>
          <a:xfrm>
            <a:off x="4719770"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38" name="Text Placeholder 24"/>
          <p:cNvSpPr>
            <a:spLocks noGrp="1"/>
          </p:cNvSpPr>
          <p:nvPr>
            <p:ph type="body" sz="quarter" idx="41" hasCustomPrompt="1"/>
          </p:nvPr>
        </p:nvSpPr>
        <p:spPr>
          <a:xfrm>
            <a:off x="4719769"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9" name="Picture Placeholder 12"/>
          <p:cNvSpPr>
            <a:spLocks noGrp="1"/>
          </p:cNvSpPr>
          <p:nvPr>
            <p:ph type="pic" sz="quarter" idx="42"/>
          </p:nvPr>
        </p:nvSpPr>
        <p:spPr>
          <a:xfrm>
            <a:off x="2503356"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40" name="Text Placeholder 24"/>
          <p:cNvSpPr>
            <a:spLocks noGrp="1"/>
          </p:cNvSpPr>
          <p:nvPr>
            <p:ph type="body" sz="quarter" idx="43" hasCustomPrompt="1"/>
          </p:nvPr>
        </p:nvSpPr>
        <p:spPr>
          <a:xfrm>
            <a:off x="2503355"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41" name="Picture Placeholder 12"/>
          <p:cNvSpPr>
            <a:spLocks noGrp="1"/>
          </p:cNvSpPr>
          <p:nvPr>
            <p:ph type="pic" sz="quarter" idx="44"/>
          </p:nvPr>
        </p:nvSpPr>
        <p:spPr>
          <a:xfrm>
            <a:off x="286942"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42" name="Text Placeholder 24"/>
          <p:cNvSpPr>
            <a:spLocks noGrp="1"/>
          </p:cNvSpPr>
          <p:nvPr>
            <p:ph type="body" sz="quarter" idx="45" hasCustomPrompt="1"/>
          </p:nvPr>
        </p:nvSpPr>
        <p:spPr>
          <a:xfrm>
            <a:off x="288900"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cxnSp>
        <p:nvCxnSpPr>
          <p:cNvPr id="20" name="top_border"/>
          <p:cNvCxnSpPr/>
          <p:nvPr/>
        </p:nvCxnSpPr>
        <p:spPr>
          <a:xfrm>
            <a:off x="288900"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2" name="top_border"/>
          <p:cNvCxnSpPr/>
          <p:nvPr/>
        </p:nvCxnSpPr>
        <p:spPr>
          <a:xfrm>
            <a:off x="288900"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4" name="Text Placeholder 24"/>
          <p:cNvSpPr>
            <a:spLocks noGrp="1"/>
          </p:cNvSpPr>
          <p:nvPr>
            <p:ph type="body" sz="quarter" idx="46"/>
          </p:nvPr>
        </p:nvSpPr>
        <p:spPr>
          <a:xfrm>
            <a:off x="288900"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endParaRPr lang="en-US"/>
          </a:p>
          <a:p>
            <a:pPr lvl="1"/>
            <a:r>
              <a:rPr lang="en-US"/>
              <a:t>Second level</a:t>
            </a:r>
            <a:endParaRPr lang="en-US"/>
          </a:p>
        </p:txBody>
      </p:sp>
      <p:cxnSp>
        <p:nvCxnSpPr>
          <p:cNvPr id="25" name="top_border"/>
          <p:cNvCxnSpPr/>
          <p:nvPr/>
        </p:nvCxnSpPr>
        <p:spPr>
          <a:xfrm>
            <a:off x="2503355"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6" name="top_border"/>
          <p:cNvCxnSpPr/>
          <p:nvPr/>
        </p:nvCxnSpPr>
        <p:spPr>
          <a:xfrm>
            <a:off x="2503355"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7" name="Text Placeholder 24"/>
          <p:cNvSpPr>
            <a:spLocks noGrp="1"/>
          </p:cNvSpPr>
          <p:nvPr>
            <p:ph type="body" sz="quarter" idx="47"/>
          </p:nvPr>
        </p:nvSpPr>
        <p:spPr>
          <a:xfrm>
            <a:off x="2503355"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endParaRPr lang="en-US"/>
          </a:p>
          <a:p>
            <a:pPr lvl="1"/>
            <a:r>
              <a:rPr lang="en-US"/>
              <a:t>Second level</a:t>
            </a:r>
            <a:endParaRPr lang="en-US"/>
          </a:p>
        </p:txBody>
      </p:sp>
      <p:cxnSp>
        <p:nvCxnSpPr>
          <p:cNvPr id="29" name="top_border"/>
          <p:cNvCxnSpPr/>
          <p:nvPr/>
        </p:nvCxnSpPr>
        <p:spPr>
          <a:xfrm>
            <a:off x="4719769"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2" name="top_border"/>
          <p:cNvCxnSpPr/>
          <p:nvPr/>
        </p:nvCxnSpPr>
        <p:spPr>
          <a:xfrm>
            <a:off x="4719769"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5" name="Text Placeholder 24"/>
          <p:cNvSpPr>
            <a:spLocks noGrp="1"/>
          </p:cNvSpPr>
          <p:nvPr>
            <p:ph type="body" sz="quarter" idx="48"/>
          </p:nvPr>
        </p:nvSpPr>
        <p:spPr>
          <a:xfrm>
            <a:off x="4719769"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endParaRPr lang="en-US"/>
          </a:p>
          <a:p>
            <a:pPr lvl="1"/>
            <a:r>
              <a:rPr lang="en-US"/>
              <a:t>Second level</a:t>
            </a:r>
            <a:endParaRPr lang="en-US"/>
          </a:p>
        </p:txBody>
      </p:sp>
      <p:cxnSp>
        <p:nvCxnSpPr>
          <p:cNvPr id="36" name="top_border"/>
          <p:cNvCxnSpPr/>
          <p:nvPr/>
        </p:nvCxnSpPr>
        <p:spPr>
          <a:xfrm>
            <a:off x="6936184"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43" name="top_border"/>
          <p:cNvCxnSpPr/>
          <p:nvPr/>
        </p:nvCxnSpPr>
        <p:spPr>
          <a:xfrm>
            <a:off x="6936184"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44" name="Text Placeholder 24"/>
          <p:cNvSpPr>
            <a:spLocks noGrp="1"/>
          </p:cNvSpPr>
          <p:nvPr>
            <p:ph type="body" sz="quarter" idx="49"/>
          </p:nvPr>
        </p:nvSpPr>
        <p:spPr>
          <a:xfrm>
            <a:off x="6936184"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a:t>Click to edit Master text styles</a:t>
            </a:r>
            <a:endParaRPr lang="en-US"/>
          </a:p>
          <a:p>
            <a:pPr lvl="1"/>
            <a:r>
              <a:rPr lang="en-US"/>
              <a:t>Second level</a:t>
            </a:r>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6" y="4843800"/>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35"/>
          </p:nvPr>
        </p:nvSpPr>
        <p:spPr>
          <a:xfrm>
            <a:off x="8501452" y="4843800"/>
            <a:ext cx="355607" cy="136525"/>
          </a:xfrm>
        </p:spPr>
        <p:txBody>
          <a:bodyPr lIns="0" rIns="0" bIns="0"/>
          <a:lstStyle>
            <a:lvl1pPr>
              <a:defRPr sz="750"/>
            </a:lvl1pPr>
          </a:lstStyle>
          <a:p>
            <a:fld id="{B0D8026B-E60C-4F31-BD3E-34D786A82026}" type="slidenum">
              <a:rPr lang="en-US" smtClean="0"/>
            </a:fld>
            <a:endParaRPr lang="en-US"/>
          </a:p>
        </p:txBody>
      </p:sp>
      <p:sp>
        <p:nvSpPr>
          <p:cNvPr id="3" name="Title 2"/>
          <p:cNvSpPr>
            <a:spLocks noGrp="1"/>
          </p:cNvSpPr>
          <p:nvPr>
            <p:ph type="title"/>
          </p:nvPr>
        </p:nvSpPr>
        <p:spPr>
          <a:xfrm>
            <a:off x="288900" y="243000"/>
            <a:ext cx="8568929" cy="657953"/>
          </a:xfrm>
        </p:spPr>
        <p:txBody>
          <a:bodyPr lIns="0" rIns="0" bIns="0"/>
          <a:lstStyle>
            <a:lvl1pPr>
              <a:defRPr sz="2100" spc="0"/>
            </a:lvl1pPr>
          </a:lstStyle>
          <a:p>
            <a:r>
              <a:rPr lang="en-US"/>
              <a:t>Click to edit Master title style</a:t>
            </a:r>
            <a:endParaRPr lang="en-US" dirty="0"/>
          </a:p>
        </p:txBody>
      </p:sp>
      <p:sp>
        <p:nvSpPr>
          <p:cNvPr id="8" name="Text Placeholder 1"/>
          <p:cNvSpPr>
            <a:spLocks noGrp="1"/>
          </p:cNvSpPr>
          <p:nvPr>
            <p:ph type="body" sz="quarter" idx="45"/>
          </p:nvPr>
        </p:nvSpPr>
        <p:spPr>
          <a:xfrm>
            <a:off x="288900" y="1784152"/>
            <a:ext cx="2561456" cy="2787848"/>
          </a:xfrm>
        </p:spPr>
        <p:txBody>
          <a:bodyPr lIns="0" rIns="0" bIns="0"/>
          <a:lstStyle>
            <a:lvl1pPr>
              <a:defRPr sz="900" spc="0"/>
            </a:lvl1pPr>
            <a:lvl2pPr>
              <a:defRPr sz="900" spc="0"/>
            </a:lvl2pPr>
            <a:lvl3pPr>
              <a:defRPr sz="900" spc="0"/>
            </a:lvl3pPr>
            <a:lvl4pPr>
              <a:defRPr sz="900" spc="0"/>
            </a:lvl4pPr>
            <a:lvl5pPr>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2"/>
          <p:cNvSpPr>
            <a:spLocks noGrp="1"/>
          </p:cNvSpPr>
          <p:nvPr>
            <p:ph type="body" sz="quarter" idx="46"/>
          </p:nvPr>
        </p:nvSpPr>
        <p:spPr>
          <a:xfrm>
            <a:off x="3238500" y="1784152"/>
            <a:ext cx="2561456" cy="2787848"/>
          </a:xfrm>
        </p:spPr>
        <p:txBody>
          <a:bodyPr lIns="0" rIns="0" bIns="0"/>
          <a:lstStyle>
            <a:lvl1pPr>
              <a:defRPr sz="900" spc="0"/>
            </a:lvl1pPr>
            <a:lvl2pPr>
              <a:defRPr sz="900" spc="0"/>
            </a:lvl2pPr>
            <a:lvl3pPr>
              <a:defRPr sz="900" spc="0"/>
            </a:lvl3pPr>
            <a:lvl4pPr>
              <a:defRPr sz="900" spc="0"/>
            </a:lvl4pPr>
            <a:lvl5pPr>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6" name="Text Placeholder 3"/>
          <p:cNvSpPr>
            <a:spLocks noGrp="1"/>
          </p:cNvSpPr>
          <p:nvPr>
            <p:ph type="body" sz="quarter" idx="47"/>
          </p:nvPr>
        </p:nvSpPr>
        <p:spPr>
          <a:xfrm>
            <a:off x="6190060" y="1784152"/>
            <a:ext cx="2561456" cy="2787848"/>
          </a:xfrm>
        </p:spPr>
        <p:txBody>
          <a:bodyPr lIns="0" rIns="0" bIns="0"/>
          <a:lstStyle>
            <a:lvl1pPr>
              <a:defRPr sz="900" spc="0"/>
            </a:lvl1pPr>
            <a:lvl2pPr>
              <a:defRPr sz="900" spc="0"/>
            </a:lvl2pPr>
            <a:lvl3pPr>
              <a:defRPr sz="900" spc="0"/>
            </a:lvl3pPr>
            <a:lvl4pPr>
              <a:defRPr sz="900" spc="0"/>
            </a:lvl4pPr>
            <a:lvl5pPr>
              <a:defRPr sz="900" spc="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Footnote"/>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endParaRPr lang="en-US" dirty="0"/>
          </a:p>
        </p:txBody>
      </p:sp>
      <p:sp>
        <p:nvSpPr>
          <p:cNvPr id="3" name="Footer Placeholder 2"/>
          <p:cNvSpPr>
            <a:spLocks noGrp="1"/>
          </p:cNvSpPr>
          <p:nvPr>
            <p:ph type="ftr" sz="quarter" idx="20"/>
          </p:nvPr>
        </p:nvSpPr>
        <p:spPr>
          <a:xfrm>
            <a:off x="1763115" y="4828510"/>
            <a:ext cx="5902923" cy="136525"/>
          </a:xfrm>
        </p:spPr>
        <p:txBody>
          <a:bodyPr lIns="0" rIns="0" bIns="0" anchor="ctr"/>
          <a:lstStyle/>
          <a:p>
            <a:r>
              <a:rPr lang="en-US"/>
              <a:t>Optional footer</a:t>
            </a:r>
            <a:endParaRPr lang="en-US"/>
          </a:p>
        </p:txBody>
      </p:sp>
      <p:sp>
        <p:nvSpPr>
          <p:cNvPr id="4" name="Slide Number Placeholder 3"/>
          <p:cNvSpPr>
            <a:spLocks noGrp="1"/>
          </p:cNvSpPr>
          <p:nvPr>
            <p:ph type="sldNum" sz="quarter" idx="21"/>
          </p:nvPr>
        </p:nvSpPr>
        <p:spPr>
          <a:xfrm>
            <a:off x="8501452" y="4828510"/>
            <a:ext cx="355607" cy="136525"/>
          </a:xfrm>
        </p:spPr>
        <p:txBody>
          <a:bodyPr lIns="0" rIns="0" bIns="0" anchor="ctr"/>
          <a:lstStyle/>
          <a:p>
            <a:fld id="{BCA4F33B-2A5C-4874-B5D7-74DA77ECCD3C}" type="slidenum">
              <a:rPr lang="en-US" smtClean="0"/>
            </a:fld>
            <a:endParaRPr lang="en-US"/>
          </a:p>
        </p:txBody>
      </p:sp>
      <p:sp>
        <p:nvSpPr>
          <p:cNvPr id="2" name="Title 1"/>
          <p:cNvSpPr>
            <a:spLocks noGrp="1"/>
          </p:cNvSpPr>
          <p:nvPr>
            <p:ph type="title"/>
          </p:nvPr>
        </p:nvSpPr>
        <p:spPr>
          <a:xfrm>
            <a:off x="288900" y="243000"/>
            <a:ext cx="8568929" cy="657953"/>
          </a:xfrm>
        </p:spPr>
        <p:txBody>
          <a:bodyPr lIns="0" rIns="0" bIns="0"/>
          <a:lstStyle/>
          <a:p>
            <a:r>
              <a:rPr lang="en-US"/>
              <a:t>Click to edit Master title style</a:t>
            </a:r>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cons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41" name="Picture Placeholder 1"/>
          <p:cNvSpPr>
            <a:spLocks noGrp="1"/>
          </p:cNvSpPr>
          <p:nvPr>
            <p:ph type="pic" sz="quarter" idx="44"/>
          </p:nvPr>
        </p:nvSpPr>
        <p:spPr>
          <a:xfrm>
            <a:off x="286942"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39" name="Picture Placeholder 2"/>
          <p:cNvSpPr>
            <a:spLocks noGrp="1"/>
          </p:cNvSpPr>
          <p:nvPr>
            <p:ph type="pic" sz="quarter" idx="42"/>
          </p:nvPr>
        </p:nvSpPr>
        <p:spPr>
          <a:xfrm>
            <a:off x="3238500"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37" name="Picture Placeholder 3"/>
          <p:cNvSpPr>
            <a:spLocks noGrp="1"/>
          </p:cNvSpPr>
          <p:nvPr>
            <p:ph type="pic" sz="quarter" idx="40"/>
          </p:nvPr>
        </p:nvSpPr>
        <p:spPr>
          <a:xfrm>
            <a:off x="6190060" y="1053000"/>
            <a:ext cx="703658" cy="703670"/>
          </a:xfrm>
          <a:prstGeom prst="ellipse">
            <a:avLst/>
          </a:prstGeom>
        </p:spPr>
        <p:txBody>
          <a:bodyPr lIns="0" rIns="0" bIns="0"/>
          <a:lstStyle>
            <a:lvl1pPr>
              <a:defRPr sz="825" b="0" spc="0">
                <a:latin typeface="+mj-lt"/>
              </a:defRPr>
            </a:lvl1pPr>
          </a:lstStyle>
          <a:p>
            <a:r>
              <a:rPr lang="en-US"/>
              <a:t>Click icon to add picture</a:t>
            </a:r>
            <a:endParaRPr lang="en-GB" dirty="0"/>
          </a:p>
        </p:txBody>
      </p:sp>
      <p:sp>
        <p:nvSpPr>
          <p:cNvPr id="42" name="Text Placeholder 1"/>
          <p:cNvSpPr>
            <a:spLocks noGrp="1"/>
          </p:cNvSpPr>
          <p:nvPr>
            <p:ph type="body" sz="quarter" idx="45" hasCustomPrompt="1"/>
          </p:nvPr>
        </p:nvSpPr>
        <p:spPr>
          <a:xfrm>
            <a:off x="288900" y="1922574"/>
            <a:ext cx="2665809" cy="2649425"/>
          </a:xfrm>
        </p:spPr>
        <p:txBody>
          <a:bodyPr lIns="0" rIns="0" bIns="0"/>
          <a:lstStyle>
            <a:lvl1pPr>
              <a:defRPr sz="1050" b="1" spc="0"/>
            </a:lvl1pPr>
            <a:lvl2pPr marL="0" indent="0">
              <a:spcBef>
                <a:spcPts val="115"/>
              </a:spcBef>
              <a:buNone/>
              <a:defRPr sz="1050" spc="0"/>
            </a:lvl2pPr>
            <a:lvl3pPr marL="149860" indent="-149860">
              <a:spcBef>
                <a:spcPts val="450"/>
              </a:spcBef>
              <a:buFont typeface="Arial" panose="020B0604020202020204" pitchFamily="34" charset="0"/>
              <a:buChar char="•"/>
              <a:defRPr sz="1050" spc="0"/>
            </a:lvl3pPr>
            <a:lvl4pPr>
              <a:spcBef>
                <a:spcPts val="225"/>
              </a:spcBef>
              <a:defRPr sz="1050" spc="0"/>
            </a:lvl4pPr>
            <a:lvl5pPr>
              <a:spcBef>
                <a:spcPts val="225"/>
              </a:spcBef>
              <a:defRPr sz="1050" spc="0"/>
            </a:lvl5pPr>
          </a:lstStyle>
          <a:p>
            <a:pPr lvl="0"/>
            <a:r>
              <a:rPr lang="en-US" dirty="0"/>
              <a:t>Click to edit Master text styles (8-10pt)</a:t>
            </a:r>
            <a:endParaRPr lang="en-US" dirty="0"/>
          </a:p>
          <a:p>
            <a:pPr lvl="1"/>
            <a:r>
              <a:rPr lang="en-US" dirty="0"/>
              <a:t>Second </a:t>
            </a:r>
            <a:br>
              <a:rPr lang="en-US" dirty="0"/>
            </a:br>
            <a:r>
              <a:rPr lang="en-US" dirty="0"/>
              <a:t>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28" name="Text Placeholder 2"/>
          <p:cNvSpPr>
            <a:spLocks noGrp="1"/>
          </p:cNvSpPr>
          <p:nvPr>
            <p:ph type="body" sz="quarter" idx="46" hasCustomPrompt="1"/>
          </p:nvPr>
        </p:nvSpPr>
        <p:spPr>
          <a:xfrm>
            <a:off x="3237310" y="1922574"/>
            <a:ext cx="2665809" cy="2649425"/>
          </a:xfrm>
        </p:spPr>
        <p:txBody>
          <a:bodyPr lIns="0" rIns="0" bIns="0"/>
          <a:lstStyle>
            <a:lvl1pPr>
              <a:defRPr sz="1050" b="1" spc="0"/>
            </a:lvl1pPr>
            <a:lvl2pPr marL="0" indent="0">
              <a:spcBef>
                <a:spcPts val="115"/>
              </a:spcBef>
              <a:buNone/>
              <a:defRPr sz="1050" spc="0"/>
            </a:lvl2pPr>
            <a:lvl3pPr marL="149860" indent="-149860">
              <a:spcBef>
                <a:spcPts val="450"/>
              </a:spcBef>
              <a:buFont typeface="Arial" panose="020B0604020202020204" pitchFamily="34" charset="0"/>
              <a:buChar char="•"/>
              <a:defRPr sz="1050" spc="0"/>
            </a:lvl3pPr>
            <a:lvl4pPr>
              <a:spcBef>
                <a:spcPts val="225"/>
              </a:spcBef>
              <a:defRPr sz="1050" spc="0"/>
            </a:lvl4pPr>
            <a:lvl5pPr>
              <a:spcBef>
                <a:spcPts val="225"/>
              </a:spcBef>
              <a:defRPr sz="1050" spc="0"/>
            </a:lvl5pPr>
          </a:lstStyle>
          <a:p>
            <a:pPr lvl="0"/>
            <a:r>
              <a:rPr lang="en-US" dirty="0"/>
              <a:t>Click to edit Master text styles (8-10pt)</a:t>
            </a:r>
            <a:endParaRPr lang="en-US" dirty="0"/>
          </a:p>
          <a:p>
            <a:pPr lvl="1"/>
            <a:r>
              <a:rPr lang="en-US" dirty="0"/>
              <a:t>Second </a:t>
            </a:r>
            <a:br>
              <a:rPr lang="en-US" dirty="0"/>
            </a:br>
            <a:r>
              <a:rPr lang="en-US" dirty="0"/>
              <a:t>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0" name="Text Placeholder 3"/>
          <p:cNvSpPr>
            <a:spLocks noGrp="1"/>
          </p:cNvSpPr>
          <p:nvPr>
            <p:ph type="body" sz="quarter" idx="47" hasCustomPrompt="1"/>
          </p:nvPr>
        </p:nvSpPr>
        <p:spPr>
          <a:xfrm>
            <a:off x="6194823" y="1922574"/>
            <a:ext cx="2665809" cy="2649425"/>
          </a:xfrm>
        </p:spPr>
        <p:txBody>
          <a:bodyPr lIns="0" rIns="0" bIns="0"/>
          <a:lstStyle>
            <a:lvl1pPr>
              <a:defRPr sz="1050" b="1" spc="0"/>
            </a:lvl1pPr>
            <a:lvl2pPr marL="0" indent="0">
              <a:spcBef>
                <a:spcPts val="115"/>
              </a:spcBef>
              <a:buNone/>
              <a:defRPr sz="1050" spc="0"/>
            </a:lvl2pPr>
            <a:lvl3pPr marL="149860" indent="-149860">
              <a:spcBef>
                <a:spcPts val="450"/>
              </a:spcBef>
              <a:buFont typeface="Arial" panose="020B0604020202020204" pitchFamily="34" charset="0"/>
              <a:buChar char="•"/>
              <a:defRPr sz="1050" spc="0"/>
            </a:lvl3pPr>
            <a:lvl4pPr>
              <a:spcBef>
                <a:spcPts val="225"/>
              </a:spcBef>
              <a:defRPr sz="1050" spc="0"/>
            </a:lvl4pPr>
            <a:lvl5pPr>
              <a:spcBef>
                <a:spcPts val="225"/>
              </a:spcBef>
              <a:defRPr sz="1050" spc="0"/>
            </a:lvl5pPr>
          </a:lstStyle>
          <a:p>
            <a:pPr lvl="0"/>
            <a:r>
              <a:rPr lang="en-US" dirty="0"/>
              <a:t>Click to edit Master text styles (8-10pt)</a:t>
            </a:r>
            <a:endParaRPr lang="en-US" dirty="0"/>
          </a:p>
          <a:p>
            <a:pPr lvl="1"/>
            <a:r>
              <a:rPr lang="en-US" dirty="0"/>
              <a:t>Second </a:t>
            </a:r>
            <a:br>
              <a:rPr lang="en-US" dirty="0"/>
            </a:br>
            <a:r>
              <a:rPr lang="en-US" dirty="0"/>
              <a:t>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3" name="Title 2"/>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iography org chart">
    <p:spTree>
      <p:nvGrpSpPr>
        <p:cNvPr id="1" name=""/>
        <p:cNvGrpSpPr/>
        <p:nvPr/>
      </p:nvGrpSpPr>
      <p:grpSpPr>
        <a:xfrm>
          <a:off x="0" y="0"/>
          <a:ext cx="0" cy="0"/>
          <a:chOff x="0" y="0"/>
          <a:chExt cx="0" cy="0"/>
        </a:xfrm>
      </p:grpSpPr>
      <p:sp>
        <p:nvSpPr>
          <p:cNvPr id="38" name="Footnote Placeholder"/>
          <p:cNvSpPr>
            <a:spLocks noGrp="1"/>
          </p:cNvSpPr>
          <p:nvPr>
            <p:ph type="body" sz="quarter" idx="32"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endParaRPr lang="en-US" dirty="0"/>
          </a:p>
          <a:p>
            <a:pPr lvl="1"/>
            <a:r>
              <a:rPr lang="en-US" sz="450" dirty="0"/>
              <a:t>Level two</a:t>
            </a:r>
            <a:endParaRPr lang="en-GB" dirty="0"/>
          </a:p>
        </p:txBody>
      </p:sp>
      <p:sp>
        <p:nvSpPr>
          <p:cNvPr id="13" name="Picture Placeholder 12"/>
          <p:cNvSpPr>
            <a:spLocks noGrp="1"/>
          </p:cNvSpPr>
          <p:nvPr>
            <p:ph type="pic" sz="quarter" idx="16"/>
          </p:nvPr>
        </p:nvSpPr>
        <p:spPr>
          <a:xfrm>
            <a:off x="3820948" y="1053000"/>
            <a:ext cx="507201" cy="586776"/>
          </a:xfrm>
        </p:spPr>
        <p:txBody>
          <a:bodyPr lIns="0" rIns="0" bIns="0"/>
          <a:lstStyle>
            <a:lvl1pPr>
              <a:defRPr sz="800" b="1" spc="0">
                <a:latin typeface="+mj-lt"/>
              </a:defRPr>
            </a:lvl1pPr>
          </a:lstStyle>
          <a:p>
            <a:r>
              <a:rPr lang="en-US"/>
              <a:t>Click icon to add picture</a:t>
            </a:r>
            <a:endParaRPr lang="en-GB" dirty="0"/>
          </a:p>
        </p:txBody>
      </p:sp>
      <p:sp>
        <p:nvSpPr>
          <p:cNvPr id="35" name="Text Placeholder 24"/>
          <p:cNvSpPr>
            <a:spLocks noGrp="1"/>
          </p:cNvSpPr>
          <p:nvPr>
            <p:ph type="body" sz="quarter" idx="24" hasCustomPrompt="1"/>
          </p:nvPr>
        </p:nvSpPr>
        <p:spPr>
          <a:xfrm>
            <a:off x="4328143" y="1053000"/>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80" name="Picture Placeholder 12"/>
          <p:cNvSpPr>
            <a:spLocks noGrp="1"/>
          </p:cNvSpPr>
          <p:nvPr>
            <p:ph type="pic" sz="quarter" idx="36"/>
          </p:nvPr>
        </p:nvSpPr>
        <p:spPr>
          <a:xfrm>
            <a:off x="288900" y="1834028"/>
            <a:ext cx="507201" cy="586776"/>
          </a:xfrm>
        </p:spPr>
        <p:txBody>
          <a:bodyPr lIns="0" rIns="0" bIns="0"/>
          <a:lstStyle>
            <a:lvl1pPr>
              <a:defRPr sz="800" b="1" spc="0">
                <a:latin typeface="+mj-lt"/>
              </a:defRPr>
            </a:lvl1pPr>
          </a:lstStyle>
          <a:p>
            <a:r>
              <a:rPr lang="en-US"/>
              <a:t>Click icon to add picture</a:t>
            </a:r>
            <a:endParaRPr lang="en-GB" dirty="0"/>
          </a:p>
        </p:txBody>
      </p:sp>
      <p:sp>
        <p:nvSpPr>
          <p:cNvPr id="81" name="Text Placeholder 24"/>
          <p:cNvSpPr>
            <a:spLocks noGrp="1"/>
          </p:cNvSpPr>
          <p:nvPr>
            <p:ph type="body" sz="quarter" idx="37" hasCustomPrompt="1"/>
          </p:nvPr>
        </p:nvSpPr>
        <p:spPr>
          <a:xfrm>
            <a:off x="803808" y="1834028"/>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82" name="Picture Placeholder 12"/>
          <p:cNvSpPr>
            <a:spLocks noGrp="1"/>
          </p:cNvSpPr>
          <p:nvPr>
            <p:ph type="pic" sz="quarter" idx="38"/>
          </p:nvPr>
        </p:nvSpPr>
        <p:spPr>
          <a:xfrm>
            <a:off x="2057662" y="1834028"/>
            <a:ext cx="507201" cy="586776"/>
          </a:xfrm>
        </p:spPr>
        <p:txBody>
          <a:bodyPr lIns="0" rIns="0" bIns="0"/>
          <a:lstStyle>
            <a:lvl1pPr>
              <a:defRPr sz="800" b="1" spc="0">
                <a:latin typeface="+mj-lt"/>
              </a:defRPr>
            </a:lvl1pPr>
          </a:lstStyle>
          <a:p>
            <a:r>
              <a:rPr lang="en-US"/>
              <a:t>Click icon to add picture</a:t>
            </a:r>
            <a:endParaRPr lang="en-GB" dirty="0"/>
          </a:p>
        </p:txBody>
      </p:sp>
      <p:sp>
        <p:nvSpPr>
          <p:cNvPr id="83" name="Text Placeholder 24"/>
          <p:cNvSpPr>
            <a:spLocks noGrp="1"/>
          </p:cNvSpPr>
          <p:nvPr>
            <p:ph type="body" sz="quarter" idx="39" hasCustomPrompt="1"/>
          </p:nvPr>
        </p:nvSpPr>
        <p:spPr>
          <a:xfrm>
            <a:off x="2572570" y="1834028"/>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84" name="Picture Placeholder 12"/>
          <p:cNvSpPr>
            <a:spLocks noGrp="1"/>
          </p:cNvSpPr>
          <p:nvPr>
            <p:ph type="pic" sz="quarter" idx="40"/>
          </p:nvPr>
        </p:nvSpPr>
        <p:spPr>
          <a:xfrm>
            <a:off x="3819898" y="1834028"/>
            <a:ext cx="507201" cy="586776"/>
          </a:xfrm>
        </p:spPr>
        <p:txBody>
          <a:bodyPr lIns="0" rIns="0" bIns="0"/>
          <a:lstStyle>
            <a:lvl1pPr>
              <a:defRPr sz="800" b="1" spc="0">
                <a:latin typeface="+mj-lt"/>
              </a:defRPr>
            </a:lvl1pPr>
          </a:lstStyle>
          <a:p>
            <a:r>
              <a:rPr lang="en-US"/>
              <a:t>Click icon to add picture</a:t>
            </a:r>
            <a:endParaRPr lang="en-GB" dirty="0"/>
          </a:p>
        </p:txBody>
      </p:sp>
      <p:sp>
        <p:nvSpPr>
          <p:cNvPr id="85" name="Text Placeholder 24"/>
          <p:cNvSpPr>
            <a:spLocks noGrp="1"/>
          </p:cNvSpPr>
          <p:nvPr>
            <p:ph type="body" sz="quarter" idx="41" hasCustomPrompt="1"/>
          </p:nvPr>
        </p:nvSpPr>
        <p:spPr>
          <a:xfrm>
            <a:off x="4334807" y="1834028"/>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86" name="Picture Placeholder 12"/>
          <p:cNvSpPr>
            <a:spLocks noGrp="1"/>
          </p:cNvSpPr>
          <p:nvPr>
            <p:ph type="pic" sz="quarter" idx="42"/>
          </p:nvPr>
        </p:nvSpPr>
        <p:spPr>
          <a:xfrm>
            <a:off x="5582134" y="1834028"/>
            <a:ext cx="507201" cy="586776"/>
          </a:xfrm>
        </p:spPr>
        <p:txBody>
          <a:bodyPr lIns="0" rIns="0" bIns="0"/>
          <a:lstStyle>
            <a:lvl1pPr>
              <a:defRPr sz="800" b="1" spc="0">
                <a:latin typeface="+mj-lt"/>
              </a:defRPr>
            </a:lvl1pPr>
          </a:lstStyle>
          <a:p>
            <a:r>
              <a:rPr lang="en-US"/>
              <a:t>Click icon to add picture</a:t>
            </a:r>
            <a:endParaRPr lang="en-GB" dirty="0"/>
          </a:p>
        </p:txBody>
      </p:sp>
      <p:sp>
        <p:nvSpPr>
          <p:cNvPr id="87" name="Text Placeholder 24"/>
          <p:cNvSpPr>
            <a:spLocks noGrp="1"/>
          </p:cNvSpPr>
          <p:nvPr>
            <p:ph type="body" sz="quarter" idx="43" hasCustomPrompt="1"/>
          </p:nvPr>
        </p:nvSpPr>
        <p:spPr>
          <a:xfrm>
            <a:off x="6097044" y="1834028"/>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88" name="Picture Placeholder 12"/>
          <p:cNvSpPr>
            <a:spLocks noGrp="1"/>
          </p:cNvSpPr>
          <p:nvPr>
            <p:ph type="pic" sz="quarter" idx="44"/>
          </p:nvPr>
        </p:nvSpPr>
        <p:spPr>
          <a:xfrm>
            <a:off x="7344370" y="1834028"/>
            <a:ext cx="507201" cy="586776"/>
          </a:xfrm>
        </p:spPr>
        <p:txBody>
          <a:bodyPr lIns="0" rIns="0" bIns="0"/>
          <a:lstStyle>
            <a:lvl1pPr>
              <a:defRPr sz="800" b="1" spc="0">
                <a:latin typeface="+mj-lt"/>
              </a:defRPr>
            </a:lvl1pPr>
          </a:lstStyle>
          <a:p>
            <a:r>
              <a:rPr lang="en-US"/>
              <a:t>Click icon to add picture</a:t>
            </a:r>
            <a:endParaRPr lang="en-GB" dirty="0"/>
          </a:p>
        </p:txBody>
      </p:sp>
      <p:sp>
        <p:nvSpPr>
          <p:cNvPr id="89" name="Text Placeholder 24"/>
          <p:cNvSpPr>
            <a:spLocks noGrp="1"/>
          </p:cNvSpPr>
          <p:nvPr>
            <p:ph type="body" sz="quarter" idx="45" hasCustomPrompt="1"/>
          </p:nvPr>
        </p:nvSpPr>
        <p:spPr>
          <a:xfrm>
            <a:off x="7859281" y="1834028"/>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90" name="Picture Placeholder 12"/>
          <p:cNvSpPr>
            <a:spLocks noGrp="1"/>
          </p:cNvSpPr>
          <p:nvPr>
            <p:ph type="pic" sz="quarter" idx="46"/>
          </p:nvPr>
        </p:nvSpPr>
        <p:spPr>
          <a:xfrm>
            <a:off x="288900" y="2626317"/>
            <a:ext cx="507201" cy="586776"/>
          </a:xfrm>
        </p:spPr>
        <p:txBody>
          <a:bodyPr lIns="0" rIns="0" bIns="0"/>
          <a:lstStyle>
            <a:lvl1pPr>
              <a:defRPr sz="800" b="1" spc="0">
                <a:latin typeface="+mj-lt"/>
              </a:defRPr>
            </a:lvl1pPr>
          </a:lstStyle>
          <a:p>
            <a:r>
              <a:rPr lang="en-US"/>
              <a:t>Click icon to add picture</a:t>
            </a:r>
            <a:endParaRPr lang="en-GB" dirty="0"/>
          </a:p>
        </p:txBody>
      </p:sp>
      <p:sp>
        <p:nvSpPr>
          <p:cNvPr id="91" name="Text Placeholder 24"/>
          <p:cNvSpPr>
            <a:spLocks noGrp="1"/>
          </p:cNvSpPr>
          <p:nvPr>
            <p:ph type="body" sz="quarter" idx="47" hasCustomPrompt="1"/>
          </p:nvPr>
        </p:nvSpPr>
        <p:spPr>
          <a:xfrm>
            <a:off x="803808" y="2626317"/>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92" name="Picture Placeholder 12"/>
          <p:cNvSpPr>
            <a:spLocks noGrp="1"/>
          </p:cNvSpPr>
          <p:nvPr>
            <p:ph type="pic" sz="quarter" idx="48"/>
          </p:nvPr>
        </p:nvSpPr>
        <p:spPr>
          <a:xfrm>
            <a:off x="2057662" y="2626317"/>
            <a:ext cx="507201" cy="586776"/>
          </a:xfrm>
        </p:spPr>
        <p:txBody>
          <a:bodyPr lIns="0" rIns="0" bIns="0"/>
          <a:lstStyle>
            <a:lvl1pPr>
              <a:defRPr sz="800" b="1" spc="0">
                <a:latin typeface="+mj-lt"/>
              </a:defRPr>
            </a:lvl1pPr>
          </a:lstStyle>
          <a:p>
            <a:r>
              <a:rPr lang="en-US"/>
              <a:t>Click icon to add picture</a:t>
            </a:r>
            <a:endParaRPr lang="en-GB" dirty="0"/>
          </a:p>
        </p:txBody>
      </p:sp>
      <p:sp>
        <p:nvSpPr>
          <p:cNvPr id="93" name="Text Placeholder 24"/>
          <p:cNvSpPr>
            <a:spLocks noGrp="1"/>
          </p:cNvSpPr>
          <p:nvPr>
            <p:ph type="body" sz="quarter" idx="49" hasCustomPrompt="1"/>
          </p:nvPr>
        </p:nvSpPr>
        <p:spPr>
          <a:xfrm>
            <a:off x="2572570" y="2626317"/>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94" name="Picture Placeholder 12"/>
          <p:cNvSpPr>
            <a:spLocks noGrp="1"/>
          </p:cNvSpPr>
          <p:nvPr>
            <p:ph type="pic" sz="quarter" idx="50"/>
          </p:nvPr>
        </p:nvSpPr>
        <p:spPr>
          <a:xfrm>
            <a:off x="3819898" y="2626317"/>
            <a:ext cx="507201" cy="586776"/>
          </a:xfrm>
        </p:spPr>
        <p:txBody>
          <a:bodyPr lIns="0" rIns="0" bIns="0"/>
          <a:lstStyle>
            <a:lvl1pPr>
              <a:defRPr sz="800" b="1" spc="0">
                <a:latin typeface="+mj-lt"/>
              </a:defRPr>
            </a:lvl1pPr>
          </a:lstStyle>
          <a:p>
            <a:r>
              <a:rPr lang="en-US"/>
              <a:t>Click icon to add picture</a:t>
            </a:r>
            <a:endParaRPr lang="en-GB" dirty="0"/>
          </a:p>
        </p:txBody>
      </p:sp>
      <p:sp>
        <p:nvSpPr>
          <p:cNvPr id="95" name="Text Placeholder 24"/>
          <p:cNvSpPr>
            <a:spLocks noGrp="1"/>
          </p:cNvSpPr>
          <p:nvPr>
            <p:ph type="body" sz="quarter" idx="51" hasCustomPrompt="1"/>
          </p:nvPr>
        </p:nvSpPr>
        <p:spPr>
          <a:xfrm>
            <a:off x="4334807" y="2626317"/>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96" name="Picture Placeholder 12"/>
          <p:cNvSpPr>
            <a:spLocks noGrp="1"/>
          </p:cNvSpPr>
          <p:nvPr>
            <p:ph type="pic" sz="quarter" idx="52"/>
          </p:nvPr>
        </p:nvSpPr>
        <p:spPr>
          <a:xfrm>
            <a:off x="5582134" y="2626317"/>
            <a:ext cx="507201" cy="586776"/>
          </a:xfrm>
        </p:spPr>
        <p:txBody>
          <a:bodyPr lIns="0" rIns="0" bIns="0"/>
          <a:lstStyle>
            <a:lvl1pPr>
              <a:defRPr sz="800" b="1" spc="0">
                <a:latin typeface="+mj-lt"/>
              </a:defRPr>
            </a:lvl1pPr>
          </a:lstStyle>
          <a:p>
            <a:r>
              <a:rPr lang="en-US"/>
              <a:t>Click icon to add picture</a:t>
            </a:r>
            <a:endParaRPr lang="en-GB" dirty="0"/>
          </a:p>
        </p:txBody>
      </p:sp>
      <p:sp>
        <p:nvSpPr>
          <p:cNvPr id="97" name="Text Placeholder 24"/>
          <p:cNvSpPr>
            <a:spLocks noGrp="1"/>
          </p:cNvSpPr>
          <p:nvPr>
            <p:ph type="body" sz="quarter" idx="53" hasCustomPrompt="1"/>
          </p:nvPr>
        </p:nvSpPr>
        <p:spPr>
          <a:xfrm>
            <a:off x="6097044" y="2626317"/>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98" name="Picture Placeholder 12"/>
          <p:cNvSpPr>
            <a:spLocks noGrp="1"/>
          </p:cNvSpPr>
          <p:nvPr>
            <p:ph type="pic" sz="quarter" idx="54"/>
          </p:nvPr>
        </p:nvSpPr>
        <p:spPr>
          <a:xfrm>
            <a:off x="7344370" y="2626317"/>
            <a:ext cx="507201" cy="586776"/>
          </a:xfrm>
        </p:spPr>
        <p:txBody>
          <a:bodyPr lIns="0" rIns="0" bIns="0"/>
          <a:lstStyle>
            <a:lvl1pPr>
              <a:defRPr sz="800" b="1" spc="0">
                <a:latin typeface="+mj-lt"/>
              </a:defRPr>
            </a:lvl1pPr>
          </a:lstStyle>
          <a:p>
            <a:r>
              <a:rPr lang="en-US"/>
              <a:t>Click icon to add picture</a:t>
            </a:r>
            <a:endParaRPr lang="en-GB" dirty="0"/>
          </a:p>
        </p:txBody>
      </p:sp>
      <p:sp>
        <p:nvSpPr>
          <p:cNvPr id="99" name="Text Placeholder 24"/>
          <p:cNvSpPr>
            <a:spLocks noGrp="1"/>
          </p:cNvSpPr>
          <p:nvPr>
            <p:ph type="body" sz="quarter" idx="55" hasCustomPrompt="1"/>
          </p:nvPr>
        </p:nvSpPr>
        <p:spPr>
          <a:xfrm>
            <a:off x="7859281" y="2626317"/>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100" name="Picture Placeholder 12"/>
          <p:cNvSpPr>
            <a:spLocks noGrp="1"/>
          </p:cNvSpPr>
          <p:nvPr>
            <p:ph type="pic" sz="quarter" idx="56"/>
          </p:nvPr>
        </p:nvSpPr>
        <p:spPr>
          <a:xfrm>
            <a:off x="295426" y="3397060"/>
            <a:ext cx="507201" cy="586776"/>
          </a:xfrm>
        </p:spPr>
        <p:txBody>
          <a:bodyPr lIns="0" rIns="0" bIns="0"/>
          <a:lstStyle>
            <a:lvl1pPr>
              <a:defRPr sz="800" b="1" spc="0">
                <a:latin typeface="+mj-lt"/>
              </a:defRPr>
            </a:lvl1pPr>
          </a:lstStyle>
          <a:p>
            <a:r>
              <a:rPr lang="en-US"/>
              <a:t>Click icon to add picture</a:t>
            </a:r>
            <a:endParaRPr lang="en-GB" dirty="0"/>
          </a:p>
        </p:txBody>
      </p:sp>
      <p:sp>
        <p:nvSpPr>
          <p:cNvPr id="101" name="Text Placeholder 24"/>
          <p:cNvSpPr>
            <a:spLocks noGrp="1"/>
          </p:cNvSpPr>
          <p:nvPr>
            <p:ph type="body" sz="quarter" idx="57" hasCustomPrompt="1"/>
          </p:nvPr>
        </p:nvSpPr>
        <p:spPr>
          <a:xfrm>
            <a:off x="810334" y="3397060"/>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102" name="Picture Placeholder 12"/>
          <p:cNvSpPr>
            <a:spLocks noGrp="1"/>
          </p:cNvSpPr>
          <p:nvPr>
            <p:ph type="pic" sz="quarter" idx="58"/>
          </p:nvPr>
        </p:nvSpPr>
        <p:spPr>
          <a:xfrm>
            <a:off x="2057662" y="3397060"/>
            <a:ext cx="507201" cy="586776"/>
          </a:xfrm>
        </p:spPr>
        <p:txBody>
          <a:bodyPr lIns="0" rIns="0" bIns="0"/>
          <a:lstStyle>
            <a:lvl1pPr>
              <a:defRPr sz="800" b="1" spc="0">
                <a:latin typeface="+mj-lt"/>
              </a:defRPr>
            </a:lvl1pPr>
          </a:lstStyle>
          <a:p>
            <a:r>
              <a:rPr lang="en-US"/>
              <a:t>Click icon to add picture</a:t>
            </a:r>
            <a:endParaRPr lang="en-GB" dirty="0"/>
          </a:p>
        </p:txBody>
      </p:sp>
      <p:sp>
        <p:nvSpPr>
          <p:cNvPr id="103" name="Text Placeholder 24"/>
          <p:cNvSpPr>
            <a:spLocks noGrp="1"/>
          </p:cNvSpPr>
          <p:nvPr>
            <p:ph type="body" sz="quarter" idx="59" hasCustomPrompt="1"/>
          </p:nvPr>
        </p:nvSpPr>
        <p:spPr>
          <a:xfrm>
            <a:off x="2572570" y="3397060"/>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104" name="Picture Placeholder 12"/>
          <p:cNvSpPr>
            <a:spLocks noGrp="1"/>
          </p:cNvSpPr>
          <p:nvPr>
            <p:ph type="pic" sz="quarter" idx="60"/>
          </p:nvPr>
        </p:nvSpPr>
        <p:spPr>
          <a:xfrm>
            <a:off x="3819898" y="3397060"/>
            <a:ext cx="507201" cy="586776"/>
          </a:xfrm>
        </p:spPr>
        <p:txBody>
          <a:bodyPr lIns="0" rIns="0" bIns="0"/>
          <a:lstStyle>
            <a:lvl1pPr>
              <a:defRPr sz="800" b="1" spc="0">
                <a:latin typeface="+mj-lt"/>
              </a:defRPr>
            </a:lvl1pPr>
          </a:lstStyle>
          <a:p>
            <a:r>
              <a:rPr lang="en-US"/>
              <a:t>Click icon to add picture</a:t>
            </a:r>
            <a:endParaRPr lang="en-GB" dirty="0"/>
          </a:p>
        </p:txBody>
      </p:sp>
      <p:sp>
        <p:nvSpPr>
          <p:cNvPr id="105" name="Text Placeholder 24"/>
          <p:cNvSpPr>
            <a:spLocks noGrp="1"/>
          </p:cNvSpPr>
          <p:nvPr>
            <p:ph type="body" sz="quarter" idx="61" hasCustomPrompt="1"/>
          </p:nvPr>
        </p:nvSpPr>
        <p:spPr>
          <a:xfrm>
            <a:off x="4334807" y="3397060"/>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106" name="Picture Placeholder 12"/>
          <p:cNvSpPr>
            <a:spLocks noGrp="1"/>
          </p:cNvSpPr>
          <p:nvPr>
            <p:ph type="pic" sz="quarter" idx="62"/>
          </p:nvPr>
        </p:nvSpPr>
        <p:spPr>
          <a:xfrm>
            <a:off x="5582134" y="3397060"/>
            <a:ext cx="507201" cy="586776"/>
          </a:xfrm>
        </p:spPr>
        <p:txBody>
          <a:bodyPr lIns="0" rIns="0" bIns="0"/>
          <a:lstStyle>
            <a:lvl1pPr>
              <a:defRPr sz="800" b="1" spc="0">
                <a:latin typeface="+mj-lt"/>
              </a:defRPr>
            </a:lvl1pPr>
          </a:lstStyle>
          <a:p>
            <a:r>
              <a:rPr lang="en-US"/>
              <a:t>Click icon to add picture</a:t>
            </a:r>
            <a:endParaRPr lang="en-GB" dirty="0"/>
          </a:p>
        </p:txBody>
      </p:sp>
      <p:sp>
        <p:nvSpPr>
          <p:cNvPr id="107" name="Text Placeholder 24"/>
          <p:cNvSpPr>
            <a:spLocks noGrp="1"/>
          </p:cNvSpPr>
          <p:nvPr>
            <p:ph type="body" sz="quarter" idx="63" hasCustomPrompt="1"/>
          </p:nvPr>
        </p:nvSpPr>
        <p:spPr>
          <a:xfrm>
            <a:off x="6097044" y="3397060"/>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108" name="Picture Placeholder 12"/>
          <p:cNvSpPr>
            <a:spLocks noGrp="1"/>
          </p:cNvSpPr>
          <p:nvPr>
            <p:ph type="pic" sz="quarter" idx="64"/>
          </p:nvPr>
        </p:nvSpPr>
        <p:spPr>
          <a:xfrm>
            <a:off x="7344370" y="3397060"/>
            <a:ext cx="507201" cy="586776"/>
          </a:xfrm>
        </p:spPr>
        <p:txBody>
          <a:bodyPr lIns="0" rIns="0" bIns="0"/>
          <a:lstStyle>
            <a:lvl1pPr>
              <a:defRPr sz="800" b="1" spc="0">
                <a:latin typeface="+mj-lt"/>
              </a:defRPr>
            </a:lvl1pPr>
          </a:lstStyle>
          <a:p>
            <a:r>
              <a:rPr lang="en-US"/>
              <a:t>Click icon to add picture</a:t>
            </a:r>
            <a:endParaRPr lang="en-GB" dirty="0"/>
          </a:p>
        </p:txBody>
      </p:sp>
      <p:sp>
        <p:nvSpPr>
          <p:cNvPr id="109" name="Text Placeholder 24"/>
          <p:cNvSpPr>
            <a:spLocks noGrp="1"/>
          </p:cNvSpPr>
          <p:nvPr>
            <p:ph type="body" sz="quarter" idx="65" hasCustomPrompt="1"/>
          </p:nvPr>
        </p:nvSpPr>
        <p:spPr>
          <a:xfrm>
            <a:off x="7859281" y="3397060"/>
            <a:ext cx="997779" cy="588047"/>
          </a:xfrm>
        </p:spPr>
        <p:txBody>
          <a:bodyPr lIns="34290" rIns="0" bIns="0"/>
          <a:lstStyle>
            <a:lvl1pPr>
              <a:defRPr sz="800" spc="0"/>
            </a:lvl1pPr>
            <a:lvl2pPr>
              <a:defRPr sz="800" spc="0"/>
            </a:lvl2pPr>
            <a:lvl3pPr>
              <a:defRPr sz="800" spc="0"/>
            </a:lvl3pPr>
          </a:lstStyle>
          <a:p>
            <a:pPr lvl="0"/>
            <a:r>
              <a:rPr lang="en-US" dirty="0"/>
              <a:t>Click to edit (8pt)</a:t>
            </a:r>
            <a:endParaRPr lang="en-US" dirty="0"/>
          </a:p>
          <a:p>
            <a:pPr lvl="1"/>
            <a:r>
              <a:rPr lang="en-US" dirty="0"/>
              <a:t>Second level</a:t>
            </a:r>
            <a:endParaRPr lang="en-US" dirty="0"/>
          </a:p>
          <a:p>
            <a:pPr lvl="2"/>
            <a:r>
              <a:rPr lang="en-US" dirty="0"/>
              <a:t>Third level</a:t>
            </a:r>
            <a:endParaRPr lang="en-GB" dirty="0"/>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egal notice/important information 14pt">
    <p:spTree>
      <p:nvGrpSpPr>
        <p:cNvPr id="1" name=""/>
        <p:cNvGrpSpPr/>
        <p:nvPr/>
      </p:nvGrpSpPr>
      <p:grpSpPr>
        <a:xfrm>
          <a:off x="0" y="0"/>
          <a:ext cx="0" cy="0"/>
          <a:chOff x="0" y="0"/>
          <a:chExt cx="0" cy="0"/>
        </a:xfrm>
      </p:grpSpPr>
      <p:sp>
        <p:nvSpPr>
          <p:cNvPr id="3" name="Content Placeholder 1"/>
          <p:cNvSpPr>
            <a:spLocks noGrp="1"/>
          </p:cNvSpPr>
          <p:nvPr>
            <p:ph idx="1" hasCustomPrompt="1"/>
          </p:nvPr>
        </p:nvSpPr>
        <p:spPr>
          <a:xfrm>
            <a:off x="288900" y="1052193"/>
            <a:ext cx="8568927" cy="3519807"/>
          </a:xfrm>
        </p:spPr>
        <p:txBody>
          <a:bodyPr lIns="0" rIns="0" bIns="0" numCol="2" spcCol="360000">
            <a:noAutofit/>
          </a:bodyPr>
          <a:lstStyle>
            <a:lvl1pPr>
              <a:defRPr sz="900" spc="0"/>
            </a:lvl1pPr>
          </a:lstStyle>
          <a:p>
            <a:pPr lvl="0"/>
            <a:r>
              <a:rPr lang="en-US" dirty="0"/>
              <a:t>Click to edit Master text styles (9pt)</a:t>
            </a:r>
            <a:endParaRPr lang="en-US" dirty="0"/>
          </a:p>
        </p:txBody>
      </p:sp>
      <p:sp>
        <p:nvSpPr>
          <p:cNvPr id="4" name="Footer Placeholder 3"/>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endParaRPr lang="en-US"/>
          </a:p>
        </p:txBody>
      </p:sp>
      <p:sp>
        <p:nvSpPr>
          <p:cNvPr id="5" name="Slide Number Placeholder 4"/>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a:t>Click to edit Master title style</a:t>
            </a:r>
            <a:endParaRPr 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reak Slide">
    <p:bg>
      <p:bgRef idx="1001">
        <a:schemeClr val="bg2"/>
      </p:bgRef>
    </p:bg>
    <p:spTree>
      <p:nvGrpSpPr>
        <p:cNvPr id="1" name=""/>
        <p:cNvGrpSpPr/>
        <p:nvPr/>
      </p:nvGrpSpPr>
      <p:grpSpPr>
        <a:xfrm>
          <a:off x="0" y="0"/>
          <a:ext cx="0" cy="0"/>
          <a:chOff x="0" y="0"/>
          <a:chExt cx="0" cy="0"/>
        </a:xfrm>
      </p:grpSpPr>
      <p:sp>
        <p:nvSpPr>
          <p:cNvPr id="5" name="Presenter Name"/>
          <p:cNvSpPr>
            <a:spLocks noGrp="1"/>
          </p:cNvSpPr>
          <p:nvPr>
            <p:ph type="body" sz="quarter" idx="18" hasCustomPrompt="1"/>
          </p:nvPr>
        </p:nvSpPr>
        <p:spPr>
          <a:xfrm>
            <a:off x="288901" y="1018579"/>
            <a:ext cx="2655515" cy="2283354"/>
          </a:xfrm>
        </p:spPr>
        <p:txBody>
          <a:bodyPr wrap="square" lIns="0" rIns="0" bIns="0" anchor="t">
            <a:noAutofit/>
          </a:bodyPr>
          <a:lstStyle>
            <a:lvl1pPr>
              <a:spcBef>
                <a:spcPts val="0"/>
              </a:spcBef>
              <a:defRPr sz="1050" b="1" spc="0">
                <a:latin typeface="+mj-lt"/>
              </a:defRPr>
            </a:lvl1pPr>
            <a:lvl2pPr marL="0" indent="0">
              <a:spcBef>
                <a:spcPts val="0"/>
              </a:spcBef>
              <a:buNone/>
              <a:defRPr sz="1050" spc="0"/>
            </a:lvl2pPr>
          </a:lstStyle>
          <a:p>
            <a:r>
              <a:rPr lang="en-GB" dirty="0"/>
              <a:t>Invesco department </a:t>
            </a:r>
            <a:r>
              <a:rPr lang="en-US" dirty="0"/>
              <a:t> </a:t>
            </a:r>
            <a:endParaRPr lang="en-US" dirty="0"/>
          </a:p>
          <a:p>
            <a:pPr lvl="1"/>
            <a:r>
              <a:rPr lang="en-US" dirty="0"/>
              <a:t>Address</a:t>
            </a:r>
            <a:endParaRPr lang="en-US" dirty="0"/>
          </a:p>
        </p:txBody>
      </p:sp>
      <p:sp>
        <p:nvSpPr>
          <p:cNvPr id="7" name="Footer Placeholder 8"/>
          <p:cNvSpPr>
            <a:spLocks noGrp="1"/>
          </p:cNvSpPr>
          <p:nvPr>
            <p:ph type="ftr" sz="quarter" idx="19"/>
          </p:nvPr>
        </p:nvSpPr>
        <p:spPr>
          <a:xfrm>
            <a:off x="288131" y="4843424"/>
            <a:ext cx="3240000" cy="136525"/>
          </a:xfrm>
        </p:spPr>
        <p:txBody>
          <a:bodyPr lIns="0" rIns="0" bIns="0"/>
          <a:lstStyle>
            <a:lvl1pPr>
              <a:defRPr sz="750"/>
            </a:lvl1pPr>
          </a:lstStyle>
          <a:p>
            <a:r>
              <a:rPr lang="en-US"/>
              <a:t>Optional footer</a:t>
            </a:r>
            <a:endParaRPr lang="en-US"/>
          </a:p>
        </p:txBody>
      </p:sp>
      <p:pic>
        <p:nvPicPr>
          <p:cNvPr id="8" name="图片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image" Target="../media/image3.png"/><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5" Type="http://schemas.openxmlformats.org/officeDocument/2006/relationships/theme" Target="../theme/theme2.xml"/><Relationship Id="rId34" Type="http://schemas.openxmlformats.org/officeDocument/2006/relationships/image" Target="../media/image3.png"/><Relationship Id="rId33" Type="http://schemas.openxmlformats.org/officeDocument/2006/relationships/slideLayout" Target="../slideLayouts/slideLayout68.xml"/><Relationship Id="rId32" Type="http://schemas.openxmlformats.org/officeDocument/2006/relationships/slideLayout" Target="../slideLayouts/slideLayout67.xml"/><Relationship Id="rId31" Type="http://schemas.openxmlformats.org/officeDocument/2006/relationships/slideLayout" Target="../slideLayouts/slideLayout66.xml"/><Relationship Id="rId30" Type="http://schemas.openxmlformats.org/officeDocument/2006/relationships/slideLayout" Target="../slideLayouts/slideLayout65.xml"/><Relationship Id="rId3" Type="http://schemas.openxmlformats.org/officeDocument/2006/relationships/slideLayout" Target="../slideLayouts/slideLayout38.xml"/><Relationship Id="rId29" Type="http://schemas.openxmlformats.org/officeDocument/2006/relationships/slideLayout" Target="../slideLayouts/slideLayout64.xml"/><Relationship Id="rId28" Type="http://schemas.openxmlformats.org/officeDocument/2006/relationships/slideLayout" Target="../slideLayouts/slideLayout63.xml"/><Relationship Id="rId27" Type="http://schemas.openxmlformats.org/officeDocument/2006/relationships/slideLayout" Target="../slideLayouts/slideLayout62.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0" Type="http://schemas.openxmlformats.org/officeDocument/2006/relationships/slideLayout" Target="../slideLayouts/slideLayout55.xml"/><Relationship Id="rId2" Type="http://schemas.openxmlformats.org/officeDocument/2006/relationships/slideLayout" Target="../slideLayouts/slideLayout37.xml"/><Relationship Id="rId19" Type="http://schemas.openxmlformats.org/officeDocument/2006/relationships/slideLayout" Target="../slideLayouts/slideLayout54.xml"/><Relationship Id="rId18" Type="http://schemas.openxmlformats.org/officeDocument/2006/relationships/slideLayout" Target="../slideLayouts/slideLayout53.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8" Type="http://schemas.openxmlformats.org/officeDocument/2006/relationships/theme" Target="../theme/theme3.xml"/><Relationship Id="rId27" Type="http://schemas.openxmlformats.org/officeDocument/2006/relationships/image" Target="../media/image3.png"/><Relationship Id="rId26" Type="http://schemas.openxmlformats.org/officeDocument/2006/relationships/slideLayout" Target="../slideLayouts/slideLayout94.xml"/><Relationship Id="rId25" Type="http://schemas.openxmlformats.org/officeDocument/2006/relationships/slideLayout" Target="../slideLayouts/slideLayout93.xml"/><Relationship Id="rId24" Type="http://schemas.openxmlformats.org/officeDocument/2006/relationships/slideLayout" Target="../slideLayouts/slideLayout92.xml"/><Relationship Id="rId23" Type="http://schemas.openxmlformats.org/officeDocument/2006/relationships/slideLayout" Target="../slideLayouts/slideLayout91.xml"/><Relationship Id="rId22" Type="http://schemas.openxmlformats.org/officeDocument/2006/relationships/slideLayout" Target="../slideLayouts/slideLayout90.xml"/><Relationship Id="rId21" Type="http://schemas.openxmlformats.org/officeDocument/2006/relationships/slideLayout" Target="../slideLayouts/slideLayout89.xml"/><Relationship Id="rId20" Type="http://schemas.openxmlformats.org/officeDocument/2006/relationships/slideLayout" Target="../slideLayouts/slideLayout88.xml"/><Relationship Id="rId2" Type="http://schemas.openxmlformats.org/officeDocument/2006/relationships/slideLayout" Target="../slideLayouts/slideLayout70.xml"/><Relationship Id="rId19" Type="http://schemas.openxmlformats.org/officeDocument/2006/relationships/slideLayout" Target="../slideLayouts/slideLayout87.xml"/><Relationship Id="rId18" Type="http://schemas.openxmlformats.org/officeDocument/2006/relationships/slideLayout" Target="../slideLayouts/slideLayout86.xml"/><Relationship Id="rId17" Type="http://schemas.openxmlformats.org/officeDocument/2006/relationships/slideLayout" Target="../slideLayouts/slideLayout85.xml"/><Relationship Id="rId16" Type="http://schemas.openxmlformats.org/officeDocument/2006/relationships/slideLayout" Target="../slideLayouts/slideLayout84.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hidden="1"/>
          <p:cNvGrpSpPr/>
          <p:nvPr/>
        </p:nvGrpSpPr>
        <p:grpSpPr>
          <a:xfrm>
            <a:off x="0" y="-322216"/>
            <a:ext cx="9143999" cy="84808"/>
            <a:chOff x="0" y="-429622"/>
            <a:chExt cx="12191999" cy="113077"/>
          </a:xfrm>
        </p:grpSpPr>
        <p:sp>
          <p:nvSpPr>
            <p:cNvPr id="22" name="Rectangle 21"/>
            <p:cNvSpPr/>
            <p:nvPr userDrawn="1"/>
          </p:nvSpPr>
          <p:spPr>
            <a:xfrm flipV="1">
              <a:off x="407152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4" name="Rectangle 23"/>
            <p:cNvSpPr/>
            <p:nvPr userDrawn="1"/>
          </p:nvSpPr>
          <p:spPr>
            <a:xfrm flipV="1">
              <a:off x="794046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6" name="Rectangle 25"/>
            <p:cNvSpPr/>
            <p:nvPr userDrawn="1"/>
          </p:nvSpPr>
          <p:spPr>
            <a:xfrm flipV="1">
              <a:off x="310429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9" name="Rectangle 28"/>
            <p:cNvSpPr/>
            <p:nvPr userDrawn="1"/>
          </p:nvSpPr>
          <p:spPr>
            <a:xfrm flipV="1">
              <a:off x="213705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0" name="Rectangle 29"/>
            <p:cNvSpPr/>
            <p:nvPr userDrawn="1"/>
          </p:nvSpPr>
          <p:spPr>
            <a:xfrm flipV="1">
              <a:off x="116982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1" name="Rectangle 30"/>
            <p:cNvSpPr/>
            <p:nvPr userDrawn="1"/>
          </p:nvSpPr>
          <p:spPr>
            <a:xfrm flipV="1">
              <a:off x="0" y="-427119"/>
              <a:ext cx="382587"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3" name="Rectangle 32"/>
            <p:cNvSpPr/>
            <p:nvPr userDrawn="1"/>
          </p:nvSpPr>
          <p:spPr>
            <a:xfrm flipV="1">
              <a:off x="503876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4" name="Rectangle 33"/>
            <p:cNvSpPr/>
            <p:nvPr userDrawn="1"/>
          </p:nvSpPr>
          <p:spPr>
            <a:xfrm flipV="1">
              <a:off x="600599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5" name="Rectangle 34"/>
            <p:cNvSpPr/>
            <p:nvPr userDrawn="1"/>
          </p:nvSpPr>
          <p:spPr>
            <a:xfrm flipV="1">
              <a:off x="697323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6" name="Rectangle 35"/>
            <p:cNvSpPr/>
            <p:nvPr userDrawn="1"/>
          </p:nvSpPr>
          <p:spPr>
            <a:xfrm flipV="1">
              <a:off x="890770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7" name="Rectangle 36"/>
            <p:cNvSpPr/>
            <p:nvPr userDrawn="1"/>
          </p:nvSpPr>
          <p:spPr>
            <a:xfrm flipV="1">
              <a:off x="987493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8" name="Rectangle 37"/>
            <p:cNvSpPr/>
            <p:nvPr userDrawn="1"/>
          </p:nvSpPr>
          <p:spPr>
            <a:xfrm flipV="1">
              <a:off x="1084217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9" name="Rectangle 38"/>
            <p:cNvSpPr/>
            <p:nvPr userDrawn="1"/>
          </p:nvSpPr>
          <p:spPr>
            <a:xfrm flipV="1">
              <a:off x="11809413" y="-429622"/>
              <a:ext cx="382586"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grpSp>
      <p:grpSp>
        <p:nvGrpSpPr>
          <p:cNvPr id="28" name="Grid" hidden="1"/>
          <p:cNvGrpSpPr/>
          <p:nvPr/>
        </p:nvGrpSpPr>
        <p:grpSpPr>
          <a:xfrm>
            <a:off x="-141515" y="-137518"/>
            <a:ext cx="9285515" cy="5281017"/>
            <a:chOff x="-188687" y="-183357"/>
            <a:chExt cx="12380687" cy="7041356"/>
          </a:xfrm>
        </p:grpSpPr>
        <p:sp>
          <p:nvSpPr>
            <p:cNvPr id="4" name="Rectangle 3"/>
            <p:cNvSpPr/>
            <p:nvPr userDrawn="1"/>
          </p:nvSpPr>
          <p:spPr>
            <a:xfrm>
              <a:off x="5904706"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 name="Rectangle 8"/>
            <p:cNvSpPr/>
            <p:nvPr userDrawn="1"/>
          </p:nvSpPr>
          <p:spPr>
            <a:xfrm>
              <a:off x="393647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1" name="Rectangle 10"/>
            <p:cNvSpPr/>
            <p:nvPr userDrawn="1"/>
          </p:nvSpPr>
          <p:spPr>
            <a:xfrm>
              <a:off x="1968235"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3" name="Rectangle 12"/>
            <p:cNvSpPr/>
            <p:nvPr userDrawn="1"/>
          </p:nvSpPr>
          <p:spPr>
            <a:xfrm>
              <a:off x="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5" name="Rectangle 14"/>
            <p:cNvSpPr/>
            <p:nvPr userDrawn="1"/>
          </p:nvSpPr>
          <p:spPr>
            <a:xfrm>
              <a:off x="11809413"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7" name="Rectangle 16"/>
            <p:cNvSpPr/>
            <p:nvPr userDrawn="1"/>
          </p:nvSpPr>
          <p:spPr>
            <a:xfrm>
              <a:off x="9841176"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9" name="Rectangle 18"/>
            <p:cNvSpPr/>
            <p:nvPr userDrawn="1"/>
          </p:nvSpPr>
          <p:spPr>
            <a:xfrm>
              <a:off x="7872941"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1" name="Rectangle 20"/>
            <p:cNvSpPr/>
            <p:nvPr userDrawn="1"/>
          </p:nvSpPr>
          <p:spPr>
            <a:xfrm>
              <a:off x="-188687" y="388938"/>
              <a:ext cx="90311" cy="496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3" name="Rectangle 22"/>
            <p:cNvSpPr/>
            <p:nvPr userDrawn="1"/>
          </p:nvSpPr>
          <p:spPr>
            <a:xfrm>
              <a:off x="-188687" y="1403350"/>
              <a:ext cx="90311" cy="3689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dirty="0"/>
            </a:p>
          </p:txBody>
        </p:sp>
        <p:sp>
          <p:nvSpPr>
            <p:cNvPr id="25" name="Rectangle 24"/>
            <p:cNvSpPr/>
            <p:nvPr userDrawn="1"/>
          </p:nvSpPr>
          <p:spPr>
            <a:xfrm>
              <a:off x="-188687" y="6096001"/>
              <a:ext cx="90311" cy="357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7" name="Rectangle 26"/>
            <p:cNvSpPr/>
            <p:nvPr userDrawn="1"/>
          </p:nvSpPr>
          <p:spPr>
            <a:xfrm>
              <a:off x="-188687" y="6586538"/>
              <a:ext cx="90311" cy="27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sp>
        <p:nvSpPr>
          <p:cNvPr id="2" name="Title Placeholder 1"/>
          <p:cNvSpPr>
            <a:spLocks noGrp="1"/>
          </p:cNvSpPr>
          <p:nvPr>
            <p:ph type="title"/>
          </p:nvPr>
        </p:nvSpPr>
        <p:spPr>
          <a:xfrm>
            <a:off x="288900" y="243000"/>
            <a:ext cx="8568929" cy="657953"/>
          </a:xfrm>
          <a:prstGeom prst="rect">
            <a:avLst/>
          </a:prstGeom>
        </p:spPr>
        <p:txBody>
          <a:bodyPr vert="horz" lIns="0" tIns="0" rIns="0" bIns="0" rtlCol="0" anchor="t" anchorCtr="0">
            <a:noAutofit/>
          </a:bodyPr>
          <a:lstStyle/>
          <a:p>
            <a:r>
              <a:rPr lang="en-US" dirty="0"/>
              <a:t>Click to edit </a:t>
            </a:r>
            <a:br>
              <a:rPr lang="en-US" dirty="0"/>
            </a:br>
            <a:r>
              <a:rPr lang="en-US" dirty="0"/>
              <a:t>Master title style</a:t>
            </a:r>
            <a:endParaRPr lang="en-GB" dirty="0"/>
          </a:p>
        </p:txBody>
      </p:sp>
      <p:sp>
        <p:nvSpPr>
          <p:cNvPr id="3" name="Text Placeholder 2"/>
          <p:cNvSpPr>
            <a:spLocks noGrp="1"/>
          </p:cNvSpPr>
          <p:nvPr>
            <p:ph type="body" idx="1"/>
          </p:nvPr>
        </p:nvSpPr>
        <p:spPr>
          <a:xfrm>
            <a:off x="288900" y="1052513"/>
            <a:ext cx="8564587" cy="3519488"/>
          </a:xfrm>
          <a:prstGeom prst="rect">
            <a:avLst/>
          </a:prstGeom>
        </p:spPr>
        <p:txBody>
          <a:bodyPr vert="horz" lIns="0" tIns="0" rIns="0" bIns="0" rtlCol="0" anchor="t" anchorCtr="0">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3"/>
          </p:nvPr>
        </p:nvSpPr>
        <p:spPr>
          <a:xfrm>
            <a:off x="1763115" y="4828510"/>
            <a:ext cx="5902923" cy="136525"/>
          </a:xfrm>
          <a:prstGeom prst="rect">
            <a:avLst/>
          </a:prstGeom>
        </p:spPr>
        <p:txBody>
          <a:bodyPr vert="horz" lIns="0" tIns="0" rIns="0" bIns="0" rtlCol="0" anchor="ctr" anchorCtr="0"/>
          <a:lstStyle>
            <a:lvl1pPr algn="l">
              <a:defRPr sz="800" b="0" spc="0" baseline="0">
                <a:solidFill>
                  <a:schemeClr val="tx1"/>
                </a:solidFill>
                <a:latin typeface="+mn-lt"/>
              </a:defRPr>
            </a:lvl1pPr>
          </a:lstStyle>
          <a:p>
            <a:r>
              <a:rPr lang="en-US"/>
              <a:t>Optional footer</a:t>
            </a:r>
            <a:endParaRPr lang="en-US"/>
          </a:p>
        </p:txBody>
      </p:sp>
      <p:sp>
        <p:nvSpPr>
          <p:cNvPr id="6" name="Slide Number Placeholder 5"/>
          <p:cNvSpPr>
            <a:spLocks noGrp="1"/>
          </p:cNvSpPr>
          <p:nvPr>
            <p:ph type="sldNum" sz="quarter" idx="4"/>
          </p:nvPr>
        </p:nvSpPr>
        <p:spPr>
          <a:xfrm>
            <a:off x="8501452" y="4828510"/>
            <a:ext cx="355607" cy="136525"/>
          </a:xfrm>
          <a:prstGeom prst="rect">
            <a:avLst/>
          </a:prstGeom>
        </p:spPr>
        <p:txBody>
          <a:bodyPr vert="horz" lIns="0" tIns="0" rIns="0" bIns="0" rtlCol="0" anchor="ctr" anchorCtr="0"/>
          <a:lstStyle>
            <a:lvl1pPr algn="r">
              <a:defRPr sz="800" b="0" spc="0" baseline="0">
                <a:solidFill>
                  <a:schemeClr val="tx1"/>
                </a:solidFill>
                <a:latin typeface="+mn-lt"/>
              </a:defRPr>
            </a:lvl1pPr>
          </a:lstStyle>
          <a:p>
            <a:fld id="{BCA4F33B-2A5C-4874-B5D7-74DA77ECCD3C}" type="slidenum">
              <a:rPr lang="en-US" smtClean="0"/>
            </a:fld>
            <a:endParaRPr lang="en-US"/>
          </a:p>
        </p:txBody>
      </p:sp>
      <p:pic>
        <p:nvPicPr>
          <p:cNvPr id="44" name="图片 43"/>
          <p:cNvPicPr>
            <a:picLocks noChangeAspect="1"/>
          </p:cNvPicPr>
          <p:nvPr userDrawn="1"/>
        </p:nvPicPr>
        <p:blipFill>
          <a:blip r:embed="rId36" cstate="hq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hdr="0" dt="0"/>
  <p:txStyles>
    <p:titleStyle>
      <a:lvl1pPr algn="l" defTabSz="171450" rtl="0" eaLnBrk="1" latinLnBrk="0" hangingPunct="1">
        <a:lnSpc>
          <a:spcPct val="100000"/>
        </a:lnSpc>
        <a:spcBef>
          <a:spcPct val="0"/>
        </a:spcBef>
        <a:buNone/>
        <a:defRPr sz="2000" b="0" kern="1200" spc="0" baseline="0">
          <a:solidFill>
            <a:schemeClr val="tx2"/>
          </a:solidFill>
          <a:latin typeface="+mj-lt"/>
          <a:ea typeface="+mj-ea"/>
          <a:cs typeface="+mj-cs"/>
        </a:defRPr>
      </a:lvl1pPr>
    </p:titleStyle>
    <p:bodyStyle>
      <a:lvl1pPr marL="0" indent="0" algn="l" defTabSz="171450" rtl="0" eaLnBrk="1" latinLnBrk="0" hangingPunct="1">
        <a:lnSpc>
          <a:spcPct val="100000"/>
        </a:lnSpc>
        <a:spcBef>
          <a:spcPts val="1200"/>
        </a:spcBef>
        <a:buFont typeface="Verdana" panose="020B0604030504040204" pitchFamily="34" charset="0"/>
        <a:buNone/>
        <a:defRPr sz="1200" b="0" kern="1200" spc="0" baseline="0">
          <a:solidFill>
            <a:schemeClr val="tx1"/>
          </a:solidFill>
          <a:latin typeface="Graphik Semibold" panose="020B0703030202060203" pitchFamily="34" charset="0"/>
          <a:ea typeface="+mn-ea"/>
          <a:cs typeface="+mn-cs"/>
        </a:defRPr>
      </a:lvl1pPr>
      <a:lvl2pPr marL="0" indent="0" algn="l" defTabSz="171450" rtl="0" eaLnBrk="1" latinLnBrk="0" hangingPunct="1">
        <a:lnSpc>
          <a:spcPct val="100000"/>
        </a:lnSpc>
        <a:spcBef>
          <a:spcPts val="600"/>
        </a:spcBef>
        <a:buFont typeface="Arial" panose="020B0604020202020204" pitchFamily="34" charset="0"/>
        <a:buNone/>
        <a:defRPr sz="1200" b="0" kern="1200" spc="0" baseline="0">
          <a:solidFill>
            <a:schemeClr val="tx1"/>
          </a:solidFill>
          <a:latin typeface="+mn-lt"/>
          <a:ea typeface="+mn-ea"/>
          <a:cs typeface="+mn-cs"/>
        </a:defRPr>
      </a:lvl2pPr>
      <a:lvl3pPr marL="13716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3pPr>
      <a:lvl4pPr marL="27432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41148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hidden="1"/>
          <p:cNvGrpSpPr/>
          <p:nvPr/>
        </p:nvGrpSpPr>
        <p:grpSpPr>
          <a:xfrm>
            <a:off x="0" y="-322216"/>
            <a:ext cx="9143999" cy="84808"/>
            <a:chOff x="0" y="-429622"/>
            <a:chExt cx="12191999" cy="113077"/>
          </a:xfrm>
        </p:grpSpPr>
        <p:sp>
          <p:nvSpPr>
            <p:cNvPr id="22" name="Rectangle 21"/>
            <p:cNvSpPr/>
            <p:nvPr userDrawn="1"/>
          </p:nvSpPr>
          <p:spPr>
            <a:xfrm flipV="1">
              <a:off x="407152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4" name="Rectangle 23"/>
            <p:cNvSpPr/>
            <p:nvPr userDrawn="1"/>
          </p:nvSpPr>
          <p:spPr>
            <a:xfrm flipV="1">
              <a:off x="794046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6" name="Rectangle 25"/>
            <p:cNvSpPr/>
            <p:nvPr userDrawn="1"/>
          </p:nvSpPr>
          <p:spPr>
            <a:xfrm flipV="1">
              <a:off x="310429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9" name="Rectangle 28"/>
            <p:cNvSpPr/>
            <p:nvPr userDrawn="1"/>
          </p:nvSpPr>
          <p:spPr>
            <a:xfrm flipV="1">
              <a:off x="213705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0" name="Rectangle 29"/>
            <p:cNvSpPr/>
            <p:nvPr userDrawn="1"/>
          </p:nvSpPr>
          <p:spPr>
            <a:xfrm flipV="1">
              <a:off x="116982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1" name="Rectangle 30"/>
            <p:cNvSpPr/>
            <p:nvPr userDrawn="1"/>
          </p:nvSpPr>
          <p:spPr>
            <a:xfrm flipV="1">
              <a:off x="0" y="-427119"/>
              <a:ext cx="382587"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3" name="Rectangle 32"/>
            <p:cNvSpPr/>
            <p:nvPr userDrawn="1"/>
          </p:nvSpPr>
          <p:spPr>
            <a:xfrm flipV="1">
              <a:off x="503876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4" name="Rectangle 33"/>
            <p:cNvSpPr/>
            <p:nvPr userDrawn="1"/>
          </p:nvSpPr>
          <p:spPr>
            <a:xfrm flipV="1">
              <a:off x="600599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5" name="Rectangle 34"/>
            <p:cNvSpPr/>
            <p:nvPr userDrawn="1"/>
          </p:nvSpPr>
          <p:spPr>
            <a:xfrm flipV="1">
              <a:off x="697323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6" name="Rectangle 35"/>
            <p:cNvSpPr/>
            <p:nvPr userDrawn="1"/>
          </p:nvSpPr>
          <p:spPr>
            <a:xfrm flipV="1">
              <a:off x="890770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7" name="Rectangle 36"/>
            <p:cNvSpPr/>
            <p:nvPr userDrawn="1"/>
          </p:nvSpPr>
          <p:spPr>
            <a:xfrm flipV="1">
              <a:off x="987493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8" name="Rectangle 37"/>
            <p:cNvSpPr/>
            <p:nvPr userDrawn="1"/>
          </p:nvSpPr>
          <p:spPr>
            <a:xfrm flipV="1">
              <a:off x="1084217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9" name="Rectangle 38"/>
            <p:cNvSpPr/>
            <p:nvPr userDrawn="1"/>
          </p:nvSpPr>
          <p:spPr>
            <a:xfrm flipV="1">
              <a:off x="11809413" y="-429622"/>
              <a:ext cx="382586"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grpSp>
      <p:grpSp>
        <p:nvGrpSpPr>
          <p:cNvPr id="28" name="Grid" hidden="1"/>
          <p:cNvGrpSpPr/>
          <p:nvPr/>
        </p:nvGrpSpPr>
        <p:grpSpPr>
          <a:xfrm>
            <a:off x="-141515" y="-137518"/>
            <a:ext cx="9285515" cy="5281017"/>
            <a:chOff x="-188687" y="-183357"/>
            <a:chExt cx="12380687" cy="7041356"/>
          </a:xfrm>
        </p:grpSpPr>
        <p:sp>
          <p:nvSpPr>
            <p:cNvPr id="4" name="Rectangle 3"/>
            <p:cNvSpPr/>
            <p:nvPr userDrawn="1"/>
          </p:nvSpPr>
          <p:spPr>
            <a:xfrm>
              <a:off x="5904706"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 name="Rectangle 8"/>
            <p:cNvSpPr/>
            <p:nvPr userDrawn="1"/>
          </p:nvSpPr>
          <p:spPr>
            <a:xfrm>
              <a:off x="393647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1" name="Rectangle 10"/>
            <p:cNvSpPr/>
            <p:nvPr userDrawn="1"/>
          </p:nvSpPr>
          <p:spPr>
            <a:xfrm>
              <a:off x="1968235"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3" name="Rectangle 12"/>
            <p:cNvSpPr/>
            <p:nvPr userDrawn="1"/>
          </p:nvSpPr>
          <p:spPr>
            <a:xfrm>
              <a:off x="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5" name="Rectangle 14"/>
            <p:cNvSpPr/>
            <p:nvPr userDrawn="1"/>
          </p:nvSpPr>
          <p:spPr>
            <a:xfrm>
              <a:off x="11809413"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7" name="Rectangle 16"/>
            <p:cNvSpPr/>
            <p:nvPr userDrawn="1"/>
          </p:nvSpPr>
          <p:spPr>
            <a:xfrm>
              <a:off x="9841176"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9" name="Rectangle 18"/>
            <p:cNvSpPr/>
            <p:nvPr userDrawn="1"/>
          </p:nvSpPr>
          <p:spPr>
            <a:xfrm>
              <a:off x="7872941"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1" name="Rectangle 20"/>
            <p:cNvSpPr/>
            <p:nvPr userDrawn="1"/>
          </p:nvSpPr>
          <p:spPr>
            <a:xfrm>
              <a:off x="-188687" y="388938"/>
              <a:ext cx="90311" cy="496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3" name="Rectangle 22"/>
            <p:cNvSpPr/>
            <p:nvPr userDrawn="1"/>
          </p:nvSpPr>
          <p:spPr>
            <a:xfrm>
              <a:off x="-188687" y="1403350"/>
              <a:ext cx="90311" cy="3689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dirty="0"/>
            </a:p>
          </p:txBody>
        </p:sp>
        <p:sp>
          <p:nvSpPr>
            <p:cNvPr id="25" name="Rectangle 24"/>
            <p:cNvSpPr/>
            <p:nvPr userDrawn="1"/>
          </p:nvSpPr>
          <p:spPr>
            <a:xfrm>
              <a:off x="-188687" y="6096001"/>
              <a:ext cx="90311" cy="357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7" name="Rectangle 26"/>
            <p:cNvSpPr/>
            <p:nvPr userDrawn="1"/>
          </p:nvSpPr>
          <p:spPr>
            <a:xfrm>
              <a:off x="-188687" y="6586538"/>
              <a:ext cx="90311" cy="27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sp>
        <p:nvSpPr>
          <p:cNvPr id="2" name="Title Placeholder 1"/>
          <p:cNvSpPr>
            <a:spLocks noGrp="1"/>
          </p:cNvSpPr>
          <p:nvPr>
            <p:ph type="title"/>
          </p:nvPr>
        </p:nvSpPr>
        <p:spPr>
          <a:xfrm>
            <a:off x="288900" y="243000"/>
            <a:ext cx="8568929" cy="657953"/>
          </a:xfrm>
          <a:prstGeom prst="rect">
            <a:avLst/>
          </a:prstGeom>
        </p:spPr>
        <p:txBody>
          <a:bodyPr vert="horz" lIns="0" tIns="0" rIns="0" bIns="0" rtlCol="0" anchor="t" anchorCtr="0">
            <a:noAutofit/>
          </a:bodyPr>
          <a:lstStyle/>
          <a:p>
            <a:r>
              <a:rPr lang="en-US" dirty="0"/>
              <a:t>Click to edit </a:t>
            </a:r>
            <a:br>
              <a:rPr lang="en-US" dirty="0"/>
            </a:br>
            <a:r>
              <a:rPr lang="en-US" dirty="0"/>
              <a:t>Master title style</a:t>
            </a:r>
            <a:endParaRPr lang="en-GB" dirty="0"/>
          </a:p>
        </p:txBody>
      </p:sp>
      <p:sp>
        <p:nvSpPr>
          <p:cNvPr id="3" name="Text Placeholder 2"/>
          <p:cNvSpPr>
            <a:spLocks noGrp="1"/>
          </p:cNvSpPr>
          <p:nvPr>
            <p:ph type="body" idx="1"/>
          </p:nvPr>
        </p:nvSpPr>
        <p:spPr>
          <a:xfrm>
            <a:off x="288900" y="1052513"/>
            <a:ext cx="8564587" cy="3519488"/>
          </a:xfrm>
          <a:prstGeom prst="rect">
            <a:avLst/>
          </a:prstGeom>
        </p:spPr>
        <p:txBody>
          <a:bodyPr vert="horz" lIns="0" tIns="0" rIns="0" bIns="0" rtlCol="0" anchor="t" anchorCtr="0">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5" name="Footer Placeholder 4"/>
          <p:cNvSpPr>
            <a:spLocks noGrp="1"/>
          </p:cNvSpPr>
          <p:nvPr>
            <p:ph type="ftr" sz="quarter" idx="3"/>
          </p:nvPr>
        </p:nvSpPr>
        <p:spPr>
          <a:xfrm>
            <a:off x="1763115" y="4828510"/>
            <a:ext cx="5902923" cy="136525"/>
          </a:xfrm>
          <a:prstGeom prst="rect">
            <a:avLst/>
          </a:prstGeom>
        </p:spPr>
        <p:txBody>
          <a:bodyPr vert="horz" lIns="0" tIns="0" rIns="0" bIns="0" rtlCol="0" anchor="ctr" anchorCtr="0"/>
          <a:lstStyle>
            <a:lvl1pPr algn="l">
              <a:defRPr sz="800" b="0" spc="0" baseline="0">
                <a:solidFill>
                  <a:schemeClr val="tx1"/>
                </a:solidFill>
                <a:latin typeface="+mn-lt"/>
              </a:defRPr>
            </a:lvl1pPr>
          </a:lstStyle>
          <a:p>
            <a:r>
              <a:rPr lang="en-US"/>
              <a:t>Optional footer</a:t>
            </a:r>
            <a:endParaRPr lang="en-US"/>
          </a:p>
        </p:txBody>
      </p:sp>
      <p:sp>
        <p:nvSpPr>
          <p:cNvPr id="6" name="Slide Number Placeholder 5"/>
          <p:cNvSpPr>
            <a:spLocks noGrp="1"/>
          </p:cNvSpPr>
          <p:nvPr>
            <p:ph type="sldNum" sz="quarter" idx="4"/>
          </p:nvPr>
        </p:nvSpPr>
        <p:spPr>
          <a:xfrm>
            <a:off x="8501452" y="4828510"/>
            <a:ext cx="355607" cy="136525"/>
          </a:xfrm>
          <a:prstGeom prst="rect">
            <a:avLst/>
          </a:prstGeom>
        </p:spPr>
        <p:txBody>
          <a:bodyPr vert="horz" lIns="0" tIns="0" rIns="0" bIns="0" rtlCol="0" anchor="ctr" anchorCtr="0"/>
          <a:lstStyle>
            <a:lvl1pPr algn="r">
              <a:defRPr sz="800" b="0" spc="0" baseline="0">
                <a:solidFill>
                  <a:schemeClr val="tx1"/>
                </a:solidFill>
                <a:latin typeface="+mn-lt"/>
              </a:defRPr>
            </a:lvl1pPr>
          </a:lstStyle>
          <a:p>
            <a:fld id="{BCA4F33B-2A5C-4874-B5D7-74DA77ECCD3C}" type="slidenum">
              <a:rPr lang="en-US" smtClean="0"/>
            </a:fld>
            <a:endParaRPr lang="en-US"/>
          </a:p>
        </p:txBody>
      </p:sp>
      <p:pic>
        <p:nvPicPr>
          <p:cNvPr id="41" name="图片 40"/>
          <p:cNvPicPr>
            <a:picLocks noChangeAspect="1"/>
          </p:cNvPicPr>
          <p:nvPr userDrawn="1"/>
        </p:nvPicPr>
        <p:blipFill>
          <a:blip r:embed="rId34" cstate="hq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Lst>
  <p:hf hdr="0" dt="0"/>
  <p:txStyles>
    <p:titleStyle>
      <a:lvl1pPr algn="l" defTabSz="171450" rtl="0" eaLnBrk="1" latinLnBrk="0" hangingPunct="1">
        <a:lnSpc>
          <a:spcPct val="100000"/>
        </a:lnSpc>
        <a:spcBef>
          <a:spcPct val="0"/>
        </a:spcBef>
        <a:buNone/>
        <a:defRPr sz="2100" b="0" kern="1200" spc="0" baseline="0">
          <a:solidFill>
            <a:schemeClr val="tx2"/>
          </a:solidFill>
          <a:latin typeface="+mj-lt"/>
          <a:ea typeface="+mj-ea"/>
          <a:cs typeface="+mj-cs"/>
        </a:defRPr>
      </a:lvl1pPr>
    </p:titleStyle>
    <p:bodyStyle>
      <a:lvl1pPr marL="0" indent="0" algn="l" defTabSz="171450" rtl="0" eaLnBrk="1" latinLnBrk="0" hangingPunct="1">
        <a:lnSpc>
          <a:spcPct val="100000"/>
        </a:lnSpc>
        <a:spcBef>
          <a:spcPts val="1200"/>
        </a:spcBef>
        <a:buFont typeface="Verdana" panose="020B0604030504040204" pitchFamily="34" charset="0"/>
        <a:buNone/>
        <a:defRPr sz="1200" b="0" kern="1200" spc="0" baseline="0">
          <a:solidFill>
            <a:schemeClr val="tx1"/>
          </a:solidFill>
          <a:latin typeface="Graphik Semibold" panose="020B0703030202060203" pitchFamily="34" charset="0"/>
          <a:ea typeface="+mn-ea"/>
          <a:cs typeface="+mn-cs"/>
        </a:defRPr>
      </a:lvl1pPr>
      <a:lvl2pPr marL="0" indent="0" algn="l" defTabSz="171450" rtl="0" eaLnBrk="1" latinLnBrk="0" hangingPunct="1">
        <a:lnSpc>
          <a:spcPct val="100000"/>
        </a:lnSpc>
        <a:spcBef>
          <a:spcPts val="600"/>
        </a:spcBef>
        <a:buFont typeface="Arial" panose="020B0604020202020204" pitchFamily="34" charset="0"/>
        <a:buNone/>
        <a:defRPr sz="1200" b="0" kern="1200" spc="0" baseline="0">
          <a:solidFill>
            <a:schemeClr val="tx1"/>
          </a:solidFill>
          <a:latin typeface="+mn-lt"/>
          <a:ea typeface="+mn-ea"/>
          <a:cs typeface="+mn-cs"/>
        </a:defRPr>
      </a:lvl2pPr>
      <a:lvl3pPr marL="13716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3pPr>
      <a:lvl4pPr marL="27432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41148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hidden="1"/>
          <p:cNvGrpSpPr/>
          <p:nvPr/>
        </p:nvGrpSpPr>
        <p:grpSpPr>
          <a:xfrm>
            <a:off x="0" y="-322216"/>
            <a:ext cx="9143999" cy="84808"/>
            <a:chOff x="0" y="-429622"/>
            <a:chExt cx="12191999" cy="113077"/>
          </a:xfrm>
        </p:grpSpPr>
        <p:sp>
          <p:nvSpPr>
            <p:cNvPr id="22" name="Rectangle 21"/>
            <p:cNvSpPr/>
            <p:nvPr userDrawn="1"/>
          </p:nvSpPr>
          <p:spPr>
            <a:xfrm flipV="1">
              <a:off x="407152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4" name="Rectangle 23"/>
            <p:cNvSpPr/>
            <p:nvPr userDrawn="1"/>
          </p:nvSpPr>
          <p:spPr>
            <a:xfrm flipV="1">
              <a:off x="794046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6" name="Rectangle 25"/>
            <p:cNvSpPr/>
            <p:nvPr userDrawn="1"/>
          </p:nvSpPr>
          <p:spPr>
            <a:xfrm flipV="1">
              <a:off x="310429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9" name="Rectangle 28"/>
            <p:cNvSpPr/>
            <p:nvPr userDrawn="1"/>
          </p:nvSpPr>
          <p:spPr>
            <a:xfrm flipV="1">
              <a:off x="213705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0" name="Rectangle 29"/>
            <p:cNvSpPr/>
            <p:nvPr userDrawn="1"/>
          </p:nvSpPr>
          <p:spPr>
            <a:xfrm flipV="1">
              <a:off x="116982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1" name="Rectangle 30"/>
            <p:cNvSpPr/>
            <p:nvPr userDrawn="1"/>
          </p:nvSpPr>
          <p:spPr>
            <a:xfrm flipV="1">
              <a:off x="0" y="-427119"/>
              <a:ext cx="382587"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3" name="Rectangle 32"/>
            <p:cNvSpPr/>
            <p:nvPr userDrawn="1"/>
          </p:nvSpPr>
          <p:spPr>
            <a:xfrm flipV="1">
              <a:off x="503876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4" name="Rectangle 33"/>
            <p:cNvSpPr/>
            <p:nvPr userDrawn="1"/>
          </p:nvSpPr>
          <p:spPr>
            <a:xfrm flipV="1">
              <a:off x="600599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5" name="Rectangle 34"/>
            <p:cNvSpPr/>
            <p:nvPr userDrawn="1"/>
          </p:nvSpPr>
          <p:spPr>
            <a:xfrm flipV="1">
              <a:off x="697323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6" name="Rectangle 35"/>
            <p:cNvSpPr/>
            <p:nvPr userDrawn="1"/>
          </p:nvSpPr>
          <p:spPr>
            <a:xfrm flipV="1">
              <a:off x="890770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7" name="Rectangle 36"/>
            <p:cNvSpPr/>
            <p:nvPr userDrawn="1"/>
          </p:nvSpPr>
          <p:spPr>
            <a:xfrm flipV="1">
              <a:off x="987493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8" name="Rectangle 37"/>
            <p:cNvSpPr/>
            <p:nvPr userDrawn="1"/>
          </p:nvSpPr>
          <p:spPr>
            <a:xfrm flipV="1">
              <a:off x="1084217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9" name="Rectangle 38"/>
            <p:cNvSpPr/>
            <p:nvPr userDrawn="1"/>
          </p:nvSpPr>
          <p:spPr>
            <a:xfrm flipV="1">
              <a:off x="11809413" y="-429622"/>
              <a:ext cx="382586"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grpSp>
      <p:grpSp>
        <p:nvGrpSpPr>
          <p:cNvPr id="28" name="Grid" hidden="1"/>
          <p:cNvGrpSpPr/>
          <p:nvPr/>
        </p:nvGrpSpPr>
        <p:grpSpPr>
          <a:xfrm>
            <a:off x="-141515" y="-137518"/>
            <a:ext cx="9285515" cy="5281017"/>
            <a:chOff x="-188687" y="-183357"/>
            <a:chExt cx="12380687" cy="7041356"/>
          </a:xfrm>
        </p:grpSpPr>
        <p:sp>
          <p:nvSpPr>
            <p:cNvPr id="4" name="Rectangle 3"/>
            <p:cNvSpPr/>
            <p:nvPr userDrawn="1"/>
          </p:nvSpPr>
          <p:spPr>
            <a:xfrm>
              <a:off x="5904706"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 name="Rectangle 8"/>
            <p:cNvSpPr/>
            <p:nvPr userDrawn="1"/>
          </p:nvSpPr>
          <p:spPr>
            <a:xfrm>
              <a:off x="393647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1" name="Rectangle 10"/>
            <p:cNvSpPr/>
            <p:nvPr userDrawn="1"/>
          </p:nvSpPr>
          <p:spPr>
            <a:xfrm>
              <a:off x="1968235"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3" name="Rectangle 12"/>
            <p:cNvSpPr/>
            <p:nvPr userDrawn="1"/>
          </p:nvSpPr>
          <p:spPr>
            <a:xfrm>
              <a:off x="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5" name="Rectangle 14"/>
            <p:cNvSpPr/>
            <p:nvPr userDrawn="1"/>
          </p:nvSpPr>
          <p:spPr>
            <a:xfrm>
              <a:off x="11809413"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7" name="Rectangle 16"/>
            <p:cNvSpPr/>
            <p:nvPr userDrawn="1"/>
          </p:nvSpPr>
          <p:spPr>
            <a:xfrm>
              <a:off x="9841176"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9" name="Rectangle 18"/>
            <p:cNvSpPr/>
            <p:nvPr userDrawn="1"/>
          </p:nvSpPr>
          <p:spPr>
            <a:xfrm>
              <a:off x="7872941"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1" name="Rectangle 20"/>
            <p:cNvSpPr/>
            <p:nvPr userDrawn="1"/>
          </p:nvSpPr>
          <p:spPr>
            <a:xfrm>
              <a:off x="-188687" y="388938"/>
              <a:ext cx="90311" cy="496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3" name="Rectangle 22"/>
            <p:cNvSpPr/>
            <p:nvPr userDrawn="1"/>
          </p:nvSpPr>
          <p:spPr>
            <a:xfrm>
              <a:off x="-188687" y="1403350"/>
              <a:ext cx="90311" cy="3689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dirty="0"/>
            </a:p>
          </p:txBody>
        </p:sp>
        <p:sp>
          <p:nvSpPr>
            <p:cNvPr id="25" name="Rectangle 24"/>
            <p:cNvSpPr/>
            <p:nvPr userDrawn="1"/>
          </p:nvSpPr>
          <p:spPr>
            <a:xfrm>
              <a:off x="-188687" y="6096001"/>
              <a:ext cx="90311" cy="357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7" name="Rectangle 26"/>
            <p:cNvSpPr/>
            <p:nvPr userDrawn="1"/>
          </p:nvSpPr>
          <p:spPr>
            <a:xfrm>
              <a:off x="-188687" y="6586538"/>
              <a:ext cx="90311" cy="27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sp>
        <p:nvSpPr>
          <p:cNvPr id="2" name="Title Placeholder 1"/>
          <p:cNvSpPr>
            <a:spLocks noGrp="1"/>
          </p:cNvSpPr>
          <p:nvPr>
            <p:ph type="title"/>
          </p:nvPr>
        </p:nvSpPr>
        <p:spPr>
          <a:xfrm>
            <a:off x="288900" y="261729"/>
            <a:ext cx="8568929" cy="571499"/>
          </a:xfrm>
          <a:prstGeom prst="rect">
            <a:avLst/>
          </a:prstGeom>
        </p:spPr>
        <p:txBody>
          <a:bodyPr vert="horz" lIns="0" tIns="0" rIns="0" bIns="0" rtlCol="0" anchor="t" anchorCtr="0">
            <a:noAutofit/>
          </a:bodyPr>
          <a:lstStyle/>
          <a:p>
            <a:r>
              <a:rPr lang="en-US" dirty="0"/>
              <a:t>Click to edit </a:t>
            </a:r>
            <a:br>
              <a:rPr lang="en-US" dirty="0"/>
            </a:br>
            <a:r>
              <a:rPr lang="en-US" dirty="0"/>
              <a:t>Master title style</a:t>
            </a:r>
            <a:endParaRPr lang="en-GB" dirty="0"/>
          </a:p>
        </p:txBody>
      </p:sp>
      <p:sp>
        <p:nvSpPr>
          <p:cNvPr id="3" name="Content Placeholder 1"/>
          <p:cNvSpPr>
            <a:spLocks noGrp="1"/>
          </p:cNvSpPr>
          <p:nvPr>
            <p:ph type="body" idx="1"/>
          </p:nvPr>
        </p:nvSpPr>
        <p:spPr>
          <a:xfrm>
            <a:off x="288131" y="1052513"/>
            <a:ext cx="8568929" cy="3519488"/>
          </a:xfrm>
          <a:prstGeom prst="rect">
            <a:avLst/>
          </a:prstGeom>
        </p:spPr>
        <p:txBody>
          <a:bodyPr vert="horz" lIns="0" tIns="0" rIns="0" bIns="0" rtlCol="0" anchor="t" anchorCtr="0">
            <a:noAutofit/>
          </a:bodyPr>
          <a:lstStyle/>
          <a:p>
            <a:pPr lvl="0"/>
            <a:r>
              <a:rPr lang="en-US" dirty="0"/>
              <a:t>Click to edit Master text styles (14-18pt)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5" name="Footer Placeholder 4"/>
          <p:cNvSpPr>
            <a:spLocks noGrp="1"/>
          </p:cNvSpPr>
          <p:nvPr>
            <p:ph type="ftr" sz="quarter" idx="3"/>
          </p:nvPr>
        </p:nvSpPr>
        <p:spPr>
          <a:xfrm>
            <a:off x="1763116" y="4843422"/>
            <a:ext cx="3240000" cy="136525"/>
          </a:xfrm>
          <a:prstGeom prst="rect">
            <a:avLst/>
          </a:prstGeom>
        </p:spPr>
        <p:txBody>
          <a:bodyPr vert="horz" lIns="0" tIns="0" rIns="0" bIns="0" rtlCol="0" anchor="t" anchorCtr="0"/>
          <a:lstStyle>
            <a:lvl1pPr algn="l">
              <a:defRPr sz="750" b="0" spc="0" baseline="0">
                <a:solidFill>
                  <a:schemeClr val="tx1"/>
                </a:solidFill>
                <a:latin typeface="+mn-lt"/>
              </a:defRPr>
            </a:lvl1pPr>
          </a:lstStyle>
          <a:p>
            <a:r>
              <a:rPr lang="en-US"/>
              <a:t>Optional footer</a:t>
            </a:r>
            <a:endParaRPr lang="en-US"/>
          </a:p>
        </p:txBody>
      </p:sp>
      <p:sp>
        <p:nvSpPr>
          <p:cNvPr id="6" name="Slide Number Placeholder 5"/>
          <p:cNvSpPr>
            <a:spLocks noGrp="1"/>
          </p:cNvSpPr>
          <p:nvPr>
            <p:ph type="sldNum" sz="quarter" idx="4"/>
          </p:nvPr>
        </p:nvSpPr>
        <p:spPr>
          <a:xfrm>
            <a:off x="8501452" y="4843422"/>
            <a:ext cx="355607" cy="136525"/>
          </a:xfrm>
          <a:prstGeom prst="rect">
            <a:avLst/>
          </a:prstGeom>
        </p:spPr>
        <p:txBody>
          <a:bodyPr vert="horz" lIns="0" tIns="0" rIns="0" bIns="0" rtlCol="0" anchor="t" anchorCtr="0"/>
          <a:lstStyle>
            <a:lvl1pPr algn="r">
              <a:defRPr sz="750" b="0" spc="0" baseline="0">
                <a:solidFill>
                  <a:schemeClr val="tx1"/>
                </a:solidFill>
                <a:latin typeface="+mn-lt"/>
              </a:defRPr>
            </a:lvl1pPr>
          </a:lstStyle>
          <a:p>
            <a:fld id="{B0D8026B-E60C-4F31-BD3E-34D786A82026}" type="slidenum">
              <a:rPr lang="en-US" smtClean="0"/>
            </a:fld>
            <a:endParaRPr lang="en-US"/>
          </a:p>
        </p:txBody>
      </p:sp>
      <p:pic>
        <p:nvPicPr>
          <p:cNvPr id="40" name="图片 39"/>
          <p:cNvPicPr>
            <a:picLocks noChangeAspect="1"/>
          </p:cNvPicPr>
          <p:nvPr userDrawn="1"/>
        </p:nvPicPr>
        <p:blipFill>
          <a:blip r:embed="rId27" cstate="hq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Lst>
  <p:hf hdr="0" dt="0"/>
  <p:txStyles>
    <p:titleStyle>
      <a:lvl1pPr algn="l" defTabSz="171450" rtl="0" eaLnBrk="1" latinLnBrk="0" hangingPunct="1">
        <a:lnSpc>
          <a:spcPct val="90000"/>
        </a:lnSpc>
        <a:spcBef>
          <a:spcPct val="0"/>
        </a:spcBef>
        <a:buNone/>
        <a:defRPr sz="1500" b="1" kern="1200" spc="0" baseline="0">
          <a:solidFill>
            <a:schemeClr val="tx2"/>
          </a:solidFill>
          <a:latin typeface="+mj-lt"/>
          <a:ea typeface="+mj-ea"/>
          <a:cs typeface="+mj-cs"/>
        </a:defRPr>
      </a:lvl1pPr>
    </p:titleStyle>
    <p:bodyStyle>
      <a:lvl1pPr marL="0" indent="0" algn="l" defTabSz="171450" rtl="0" eaLnBrk="1" latinLnBrk="0" hangingPunct="1">
        <a:spcBef>
          <a:spcPts val="450"/>
        </a:spcBef>
        <a:buFont typeface="Verdana" panose="020B0604030504040204" pitchFamily="34" charset="0"/>
        <a:buNone/>
        <a:defRPr sz="900" b="0" kern="1200" spc="0" baseline="0">
          <a:solidFill>
            <a:schemeClr val="tx1"/>
          </a:solidFill>
          <a:latin typeface="+mn-lt"/>
          <a:ea typeface="+mn-ea"/>
          <a:cs typeface="+mn-cs"/>
        </a:defRPr>
      </a:lvl1pPr>
      <a:lvl2pPr marL="100330" indent="-100330" algn="l" defTabSz="17145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2pPr>
      <a:lvl3pPr marL="200025" indent="-100330" algn="l" defTabSz="17145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3pPr>
      <a:lvl4pPr marL="300355" indent="-100330" algn="l" defTabSz="17145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4pPr>
      <a:lvl5pPr marL="407035" indent="-107315" algn="l" defTabSz="17145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image" Target="../media/image13.png"/><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vmlDrawing" Target="../drawings/vmlDrawing2.vml"/><Relationship Id="rId5" Type="http://schemas.openxmlformats.org/officeDocument/2006/relationships/slideLayout" Target="../slideLayouts/slideLayout35.xml"/><Relationship Id="rId4" Type="http://schemas.openxmlformats.org/officeDocument/2006/relationships/tags" Target="../tags/tag27.xml"/><Relationship Id="rId3" Type="http://schemas.openxmlformats.org/officeDocument/2006/relationships/image" Target="../media/image112.emf"/><Relationship Id="rId2" Type="http://schemas.openxmlformats.org/officeDocument/2006/relationships/oleObject" Target="../embeddings/oleObject2.bin"/><Relationship Id="rId1" Type="http://schemas.openxmlformats.org/officeDocument/2006/relationships/tags" Target="../tags/tag26.xml"/></Relationships>
</file>

<file path=ppt/slides/_rels/slide102.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9.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03.xml.rels><?xml version="1.0" encoding="UTF-8" standalone="yes"?>
<Relationships xmlns="http://schemas.openxmlformats.org/package/2006/relationships"><Relationship Id="rId8" Type="http://schemas.openxmlformats.org/officeDocument/2006/relationships/slideLayout" Target="../slideLayouts/slideLayout26.xml"/><Relationship Id="rId7" Type="http://schemas.openxmlformats.org/officeDocument/2006/relationships/hyperlink" Target="file:///\\xfile.igwfmc.com\igwfiles\&#24066;&#22330;&#29255;\&#24066;&#22330;&#26381;&#21153;&#37096;\&#20844;&#20849;&#30424;\&#26032;VI" TargetMode="Externa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 Id="rId3" Type="http://schemas.openxmlformats.org/officeDocument/2006/relationships/image" Target="../media/image115.png"/><Relationship Id="rId2" Type="http://schemas.openxmlformats.org/officeDocument/2006/relationships/image" Target="../media/image114.svg"/><Relationship Id="rId1" Type="http://schemas.openxmlformats.org/officeDocument/2006/relationships/image" Target="../media/image113.png"/></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5.xml"/><Relationship Id="rId4" Type="http://schemas.openxmlformats.org/officeDocument/2006/relationships/image" Target="../media/image121.emf"/><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hyperlink" Target="file:///\\xfile.igwfmc.com\igwfiles\&#24066;&#22330;&#29255;\&#24066;&#22330;&#26381;&#21153;&#37096;\&#20844;&#20849;&#30424;\&#26032;VI"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41.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9.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83.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83.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image" Target="../media/image55.png"/><Relationship Id="rId7" Type="http://schemas.openxmlformats.org/officeDocument/2006/relationships/image" Target="../media/image54.png"/><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1" Type="http://schemas.openxmlformats.org/officeDocument/2006/relationships/slideLayout" Target="../slideLayouts/slideLayout41.xml"/><Relationship Id="rId10" Type="http://schemas.openxmlformats.org/officeDocument/2006/relationships/image" Target="../media/image57.png"/><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image" Target="../media/image59.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61.png"/><Relationship Id="rId1"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63.png"/><Relationship Id="rId1"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65.png"/><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67.png"/><Relationship Id="rId1"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69.png"/><Relationship Id="rId1"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71.png"/><Relationship Id="rId1"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73.png"/><Relationship Id="rId1"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75.png"/><Relationship Id="rId1"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77.png"/><Relationship Id="rId1"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5.png"/><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9.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chart" Target="../charts/chart1.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102.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9.xml"/><Relationship Id="rId2" Type="http://schemas.openxmlformats.org/officeDocument/2006/relationships/image" Target="../media/image104.png"/><Relationship Id="rId1" Type="http://schemas.openxmlformats.org/officeDocument/2006/relationships/image" Target="../media/image103.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chart" Target="../charts/chart2.xml"/></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7.xml"/><Relationship Id="rId2" Type="http://schemas.openxmlformats.org/officeDocument/2006/relationships/chart" Target="../charts/chart4.xml"/><Relationship Id="rId1" Type="http://schemas.openxmlformats.org/officeDocument/2006/relationships/chart" Target="../charts/chart3.xml"/></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6.xml"/><Relationship Id="rId2" Type="http://schemas.openxmlformats.org/officeDocument/2006/relationships/chart" Target="../charts/chart6.xml"/><Relationship Id="rId1" Type="http://schemas.openxmlformats.org/officeDocument/2006/relationships/chart" Target="../charts/chart5.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9.xml"/><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chart" Target="../charts/chart7.xml"/></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0.xml"/><Relationship Id="rId4" Type="http://schemas.openxmlformats.org/officeDocument/2006/relationships/chart" Target="../charts/chart13.xml"/><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chart" Target="../charts/chart10.xml"/></Relationships>
</file>

<file path=ppt/slides/_rels/slide92.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chart" Target="../charts/chart17.xml"/><Relationship Id="rId3" Type="http://schemas.openxmlformats.org/officeDocument/2006/relationships/chart" Target="../charts/chart16.xml"/><Relationship Id="rId2" Type="http://schemas.openxmlformats.org/officeDocument/2006/relationships/chart" Target="../charts/chart15.xml"/><Relationship Id="rId10" Type="http://schemas.openxmlformats.org/officeDocument/2006/relationships/notesSlide" Target="../notesSlides/notesSlide21.xml"/><Relationship Id="rId1" Type="http://schemas.openxmlformats.org/officeDocument/2006/relationships/chart" Target="../charts/chart14.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05.j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image" Target="../media/image3.png"/><Relationship Id="rId1" Type="http://schemas.openxmlformats.org/officeDocument/2006/relationships/image" Target="../media/image106.jpeg"/></Relationships>
</file>

<file path=ppt/slides/_rels/slide95.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vmlDrawing" Target="../drawings/vmlDrawing1.vml"/><Relationship Id="rId7"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108.jpeg"/><Relationship Id="rId4" Type="http://schemas.openxmlformats.org/officeDocument/2006/relationships/tags" Target="../tags/tag23.xml"/><Relationship Id="rId3" Type="http://schemas.openxmlformats.org/officeDocument/2006/relationships/image" Target="../media/image107.emf"/><Relationship Id="rId2" Type="http://schemas.openxmlformats.org/officeDocument/2006/relationships/oleObject" Target="../embeddings/oleObject1.bin"/><Relationship Id="rId1" Type="http://schemas.openxmlformats.org/officeDocument/2006/relationships/tags" Target="../tags/tag22.xml"/></Relationships>
</file>

<file path=ppt/slides/_rels/slide96.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9.xml"/><Relationship Id="rId7" Type="http://schemas.openxmlformats.org/officeDocument/2006/relationships/image" Target="../media/image2.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ags" Target="../tags/tag24.xml"/></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9.xml"/><Relationship Id="rId2" Type="http://schemas.openxmlformats.org/officeDocument/2006/relationships/image" Target="../media/image2.png"/><Relationship Id="rId1" Type="http://schemas.openxmlformats.org/officeDocument/2006/relationships/image" Target="../media/image109.jpeg"/></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9.xml"/><Relationship Id="rId3" Type="http://schemas.openxmlformats.org/officeDocument/2006/relationships/image" Target="../media/image2.png"/><Relationship Id="rId2" Type="http://schemas.openxmlformats.org/officeDocument/2006/relationships/image" Target="../media/image110.jpeg"/><Relationship Id="rId1" Type="http://schemas.openxmlformats.org/officeDocument/2006/relationships/tags" Target="../tags/tag25.xml"/></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9.xml"/><Relationship Id="rId2" Type="http://schemas.openxmlformats.org/officeDocument/2006/relationships/image" Target="../media/image3.png"/><Relationship Id="rId1" Type="http://schemas.openxmlformats.org/officeDocument/2006/relationships/image" Target="../media/image1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00" dirty="0">
                <a:latin typeface="+mn-lt"/>
                <a:ea typeface="+mn-ea"/>
              </a:rPr>
              <a:t>2023</a:t>
            </a:r>
            <a:r>
              <a:rPr lang="zh-CN" altLang="en-US" sz="3200" dirty="0">
                <a:latin typeface="+mn-lt"/>
                <a:ea typeface="+mn-ea"/>
              </a:rPr>
              <a:t>年暑期实习答辩</a:t>
            </a:r>
            <a:endParaRPr lang="en-US" sz="2800" dirty="0">
              <a:latin typeface="+mn-lt"/>
              <a:ea typeface="+mn-ea"/>
            </a:endParaRPr>
          </a:p>
        </p:txBody>
      </p:sp>
      <p:sp>
        <p:nvSpPr>
          <p:cNvPr id="18" name="Subtitle 17"/>
          <p:cNvSpPr>
            <a:spLocks noGrp="1"/>
          </p:cNvSpPr>
          <p:nvPr>
            <p:ph type="subTitle" idx="1"/>
          </p:nvPr>
        </p:nvSpPr>
        <p:spPr/>
        <p:txBody>
          <a:bodyPr/>
          <a:lstStyle/>
          <a:p>
            <a:r>
              <a:rPr lang="en-US" sz="1200" dirty="0"/>
              <a:t>2023</a:t>
            </a:r>
            <a:r>
              <a:rPr lang="zh-CN" altLang="en-US" sz="1200" dirty="0"/>
              <a:t>年</a:t>
            </a:r>
            <a:r>
              <a:rPr lang="en-US" altLang="zh-CN" sz="1200" dirty="0"/>
              <a:t>8</a:t>
            </a:r>
            <a:r>
              <a:rPr lang="zh-CN" altLang="en-US" sz="1200" dirty="0"/>
              <a:t>月</a:t>
            </a:r>
            <a:r>
              <a:rPr lang="en-US" altLang="zh-CN" sz="1200" dirty="0"/>
              <a:t>30</a:t>
            </a:r>
            <a:r>
              <a:rPr lang="zh-CN" altLang="en-US" sz="1200" dirty="0"/>
              <a:t>日</a:t>
            </a:r>
            <a:endParaRPr lang="en-GB" sz="1200" dirty="0"/>
          </a:p>
        </p:txBody>
      </p:sp>
      <p:sp>
        <p:nvSpPr>
          <p:cNvPr id="3" name="Footer Placeholder 2"/>
          <p:cNvSpPr>
            <a:spLocks noGrp="1"/>
          </p:cNvSpPr>
          <p:nvPr>
            <p:ph type="ftr" sz="quarter" idx="23"/>
          </p:nvPr>
        </p:nvSpPr>
        <p:spPr/>
        <p:txBody>
          <a:bodyPr/>
          <a:lstStyle/>
          <a:p>
            <a:pPr lvl="0" algn="r"/>
            <a:r>
              <a:rPr lang="zh-CN" altLang="en-US"/>
              <a:t>本材料仅供内部交流使用，不视为宣传推介材料，禁止任何形式的对外发放。</a:t>
            </a:r>
            <a:endParaRPr lang="zh-CN" altLang="en-US" dirty="0"/>
          </a:p>
        </p:txBody>
      </p:sp>
      <p:sp>
        <p:nvSpPr>
          <p:cNvPr id="15" name="Title 16"/>
          <p:cNvSpPr txBox="1"/>
          <p:nvPr/>
        </p:nvSpPr>
        <p:spPr>
          <a:xfrm>
            <a:off x="292100" y="1483813"/>
            <a:ext cx="5900763" cy="513224"/>
          </a:xfrm>
          <a:prstGeom prst="rect">
            <a:avLst/>
          </a:prstGeom>
        </p:spPr>
        <p:txBody>
          <a:bodyPr vert="horz" lIns="0" tIns="0" rIns="0" bIns="0" rtlCol="0" anchor="t" anchorCtr="0">
            <a:noAutofit/>
          </a:bodyPr>
          <a:lstStyle>
            <a:lvl1pPr algn="l" defTabSz="171450" rtl="0" eaLnBrk="1" latinLnBrk="0" hangingPunct="1">
              <a:lnSpc>
                <a:spcPct val="92000"/>
              </a:lnSpc>
              <a:spcBef>
                <a:spcPct val="0"/>
              </a:spcBef>
              <a:buNone/>
              <a:defRPr sz="3300" b="0" kern="1200" spc="0" baseline="0">
                <a:solidFill>
                  <a:schemeClr val="bg1"/>
                </a:solidFill>
                <a:latin typeface="+mj-lt"/>
                <a:ea typeface="+mj-ea"/>
                <a:cs typeface="+mj-cs"/>
              </a:defRPr>
            </a:lvl1pPr>
          </a:lstStyle>
          <a:p>
            <a:r>
              <a:rPr lang="zh-CN" altLang="en-US" sz="2400" dirty="0">
                <a:latin typeface="+mn-lt"/>
                <a:ea typeface="+mn-ea"/>
              </a:rPr>
              <a:t>交易管理部暑期实习生 念凡</a:t>
            </a:r>
            <a:endParaRPr lang="en-US" sz="2400" dirty="0">
              <a:latin typeface="+mn-lt"/>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sp>
        <p:nvSpPr>
          <p:cNvPr id="4" name="文本占位符 3"/>
          <p:cNvSpPr>
            <a:spLocks noGrp="1"/>
          </p:cNvSpPr>
          <p:nvPr>
            <p:ph type="body" sz="quarter" idx="18"/>
          </p:nvPr>
        </p:nvSpPr>
        <p:spPr/>
        <p:txBody>
          <a:bodyPr/>
          <a:p>
            <a:endParaRPr lang="zh-CN" altLang="en-US"/>
          </a:p>
        </p:txBody>
      </p:sp>
      <p:sp>
        <p:nvSpPr>
          <p:cNvPr id="5" name="文本占位符 4"/>
          <p:cNvSpPr>
            <a:spLocks noGrp="1"/>
          </p:cNvSpPr>
          <p:nvPr>
            <p:ph type="body" sz="quarter" idx="21"/>
          </p:nvPr>
        </p:nvSpPr>
        <p:spPr/>
        <p:txBody>
          <a:bodyPr/>
          <a:p>
            <a:endParaRPr lang="zh-CN" altLang="en-US"/>
          </a:p>
        </p:txBody>
      </p:sp>
      <p:pic>
        <p:nvPicPr>
          <p:cNvPr id="6" name="图片 5"/>
          <p:cNvPicPr>
            <a:picLocks noChangeAspect="1"/>
          </p:cNvPicPr>
          <p:nvPr/>
        </p:nvPicPr>
        <p:blipFill>
          <a:blip r:embed="rId1"/>
          <a:stretch>
            <a:fillRect/>
          </a:stretch>
        </p:blipFill>
        <p:spPr>
          <a:xfrm>
            <a:off x="288925" y="2299335"/>
            <a:ext cx="4095115" cy="2301875"/>
          </a:xfrm>
          <a:prstGeom prst="rect">
            <a:avLst/>
          </a:prstGeom>
        </p:spPr>
      </p:pic>
      <p:pic>
        <p:nvPicPr>
          <p:cNvPr id="7" name="图片 6"/>
          <p:cNvPicPr>
            <a:picLocks noChangeAspect="1"/>
          </p:cNvPicPr>
          <p:nvPr/>
        </p:nvPicPr>
        <p:blipFill>
          <a:blip r:embed="rId2"/>
          <a:stretch>
            <a:fillRect/>
          </a:stretch>
        </p:blipFill>
        <p:spPr>
          <a:xfrm>
            <a:off x="2110105" y="0"/>
            <a:ext cx="4923155" cy="51435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9"/>
          </p:nvPr>
        </p:nvSpPr>
        <p:spPr/>
        <p:txBody>
          <a:bodyPr/>
          <a:lstStyle/>
          <a:p>
            <a:r>
              <a:rPr lang="zh-CN" altLang="en-US" dirty="0"/>
              <a:t>可选页脚（例：仅供内部参考）</a:t>
            </a:r>
            <a:endParaRPr lang="zh-CN" altLang="en-US" dirty="0"/>
          </a:p>
        </p:txBody>
      </p:sp>
      <p:sp>
        <p:nvSpPr>
          <p:cNvPr id="4" name="Slide Number Placeholder 3"/>
          <p:cNvSpPr>
            <a:spLocks noGrp="1"/>
          </p:cNvSpPr>
          <p:nvPr>
            <p:ph type="sldNum" sz="quarter" idx="20"/>
          </p:nvPr>
        </p:nvSpPr>
        <p:spPr/>
        <p:txBody>
          <a:bodyPr/>
          <a:lstStyle/>
          <a:p>
            <a:fld id="{BCA4F33B-2A5C-4874-B5D7-74DA77ECCD3C}" type="slidenum">
              <a:rPr lang="en-US" smtClean="0"/>
            </a:fld>
            <a:endParaRPr lang="en-US"/>
          </a:p>
        </p:txBody>
      </p:sp>
      <p:sp>
        <p:nvSpPr>
          <p:cNvPr id="5" name="Title 4"/>
          <p:cNvSpPr>
            <a:spLocks noGrp="1"/>
          </p:cNvSpPr>
          <p:nvPr>
            <p:ph type="title"/>
          </p:nvPr>
        </p:nvSpPr>
        <p:spPr/>
        <p:txBody>
          <a:bodyPr/>
          <a:lstStyle/>
          <a:p>
            <a:r>
              <a:rPr lang="zh-CN" altLang="en-US" sz="2000" dirty="0">
                <a:solidFill>
                  <a:srgbClr val="000AD2"/>
                </a:solidFill>
                <a:latin typeface="+mn-lt"/>
                <a:ea typeface="+mn-ea"/>
              </a:rPr>
              <a:t>主标题（</a:t>
            </a:r>
            <a:r>
              <a:rPr lang="en-US" altLang="zh-CN" sz="2000" dirty="0">
                <a:solidFill>
                  <a:srgbClr val="000AD2"/>
                </a:solidFill>
                <a:latin typeface="+mn-lt"/>
                <a:ea typeface="+mn-ea"/>
              </a:rPr>
              <a:t>20</a:t>
            </a:r>
            <a:r>
              <a:rPr lang="zh-CN" altLang="en-US" sz="2000" dirty="0">
                <a:solidFill>
                  <a:srgbClr val="000AD2"/>
                </a:solidFill>
                <a:latin typeface="+mn-lt"/>
                <a:ea typeface="+mn-ea"/>
              </a:rPr>
              <a:t>，不加粗）</a:t>
            </a:r>
            <a:br>
              <a:rPr lang="en-US" altLang="zh-CN" sz="1200" dirty="0">
                <a:solidFill>
                  <a:srgbClr val="000AD2"/>
                </a:solidFill>
                <a:latin typeface="+mn-lt"/>
                <a:ea typeface="+mn-ea"/>
              </a:rPr>
            </a:br>
            <a:r>
              <a:rPr lang="zh-CN" altLang="en-US" sz="1600" dirty="0">
                <a:solidFill>
                  <a:srgbClr val="000AD2"/>
                </a:solidFill>
                <a:latin typeface="+mn-lt"/>
                <a:ea typeface="+mn-ea"/>
              </a:rPr>
              <a:t>副标题（</a:t>
            </a:r>
            <a:r>
              <a:rPr lang="en-US" altLang="zh-CN" sz="1600" dirty="0">
                <a:solidFill>
                  <a:srgbClr val="000AD2"/>
                </a:solidFill>
                <a:latin typeface="+mn-lt"/>
                <a:ea typeface="+mn-ea"/>
              </a:rPr>
              <a:t>16</a:t>
            </a:r>
            <a:r>
              <a:rPr lang="zh-CN" altLang="en-US" sz="1600" dirty="0">
                <a:solidFill>
                  <a:srgbClr val="000AD2"/>
                </a:solidFill>
                <a:latin typeface="+mn-lt"/>
                <a:ea typeface="+mn-ea"/>
              </a:rPr>
              <a:t>，不加粗）</a:t>
            </a:r>
            <a:endParaRPr lang="en-US" sz="1600" dirty="0">
              <a:latin typeface="+mn-lt"/>
              <a:ea typeface="+mn-ea"/>
            </a:endParaRPr>
          </a:p>
        </p:txBody>
      </p:sp>
      <p:sp>
        <p:nvSpPr>
          <p:cNvPr id="10" name="TextBox 9"/>
          <p:cNvSpPr txBox="1"/>
          <p:nvPr/>
        </p:nvSpPr>
        <p:spPr>
          <a:xfrm>
            <a:off x="1017134" y="1738313"/>
            <a:ext cx="748563" cy="184666"/>
          </a:xfrm>
          <a:prstGeom prst="rect">
            <a:avLst/>
          </a:prstGeom>
          <a:noFill/>
        </p:spPr>
        <p:txBody>
          <a:bodyPr wrap="square" lIns="0" tIns="0" rIns="0" bIns="0" rtlCol="0">
            <a:spAutoFit/>
          </a:bodyPr>
          <a:lstStyle/>
          <a:p>
            <a:r>
              <a:rPr lang="en-US" sz="1200" b="1" dirty="0"/>
              <a:t>Equities</a:t>
            </a:r>
            <a:endParaRPr lang="en-US" sz="1200" b="1" dirty="0"/>
          </a:p>
        </p:txBody>
      </p:sp>
      <p:sp>
        <p:nvSpPr>
          <p:cNvPr id="11" name="Oval 10"/>
          <p:cNvSpPr/>
          <p:nvPr/>
        </p:nvSpPr>
        <p:spPr>
          <a:xfrm>
            <a:off x="2347913" y="1924050"/>
            <a:ext cx="866775" cy="866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Earning </a:t>
            </a:r>
            <a:endParaRPr lang="en-US" sz="1200" dirty="0"/>
          </a:p>
          <a:p>
            <a:pPr algn="ctr"/>
            <a:r>
              <a:rPr lang="en-US" sz="1200" dirty="0"/>
              <a:t>growth</a:t>
            </a:r>
            <a:endParaRPr lang="en-US" sz="1200" dirty="0"/>
          </a:p>
        </p:txBody>
      </p:sp>
      <p:sp>
        <p:nvSpPr>
          <p:cNvPr id="17" name="Oval 16"/>
          <p:cNvSpPr/>
          <p:nvPr/>
        </p:nvSpPr>
        <p:spPr>
          <a:xfrm>
            <a:off x="4140994" y="1924050"/>
            <a:ext cx="866775" cy="866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Value </a:t>
            </a:r>
            <a:endParaRPr lang="en-US" sz="1200"/>
          </a:p>
          <a:p>
            <a:pPr algn="ctr"/>
            <a:r>
              <a:rPr lang="en-US" sz="1200"/>
              <a:t>Change</a:t>
            </a:r>
            <a:endParaRPr lang="en-US" sz="1200"/>
          </a:p>
        </p:txBody>
      </p:sp>
      <p:sp>
        <p:nvSpPr>
          <p:cNvPr id="18" name="Oval 17"/>
          <p:cNvSpPr/>
          <p:nvPr/>
        </p:nvSpPr>
        <p:spPr>
          <a:xfrm>
            <a:off x="5926931" y="1924050"/>
            <a:ext cx="866775" cy="866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Yield</a:t>
            </a:r>
            <a:endParaRPr lang="en-US" sz="1200" dirty="0"/>
          </a:p>
        </p:txBody>
      </p:sp>
      <p:sp>
        <p:nvSpPr>
          <p:cNvPr id="19" name="TextBox 18"/>
          <p:cNvSpPr txBox="1"/>
          <p:nvPr/>
        </p:nvSpPr>
        <p:spPr>
          <a:xfrm>
            <a:off x="1017133" y="3259931"/>
            <a:ext cx="927159" cy="369332"/>
          </a:xfrm>
          <a:prstGeom prst="rect">
            <a:avLst/>
          </a:prstGeom>
          <a:noFill/>
        </p:spPr>
        <p:txBody>
          <a:bodyPr wrap="square" lIns="0" tIns="0" rIns="0" bIns="0" rtlCol="0">
            <a:spAutoFit/>
          </a:bodyPr>
          <a:lstStyle/>
          <a:p>
            <a:r>
              <a:rPr lang="en-US" sz="1200" b="1" dirty="0"/>
              <a:t>Government</a:t>
            </a:r>
            <a:endParaRPr lang="en-US" sz="1200" b="1" dirty="0"/>
          </a:p>
          <a:p>
            <a:r>
              <a:rPr lang="en-US" sz="1200" b="1" dirty="0"/>
              <a:t>bonds</a:t>
            </a:r>
            <a:endParaRPr lang="en-US" sz="1200" b="1" dirty="0"/>
          </a:p>
        </p:txBody>
      </p:sp>
      <p:sp>
        <p:nvSpPr>
          <p:cNvPr id="20" name="TextBox 19"/>
          <p:cNvSpPr txBox="1"/>
          <p:nvPr/>
        </p:nvSpPr>
        <p:spPr>
          <a:xfrm>
            <a:off x="3140019" y="1348445"/>
            <a:ext cx="1117656" cy="184666"/>
          </a:xfrm>
          <a:prstGeom prst="rect">
            <a:avLst/>
          </a:prstGeom>
          <a:noFill/>
        </p:spPr>
        <p:txBody>
          <a:bodyPr wrap="square" lIns="0" tIns="0" rIns="0" bIns="0" rtlCol="0">
            <a:spAutoFit/>
          </a:bodyPr>
          <a:lstStyle/>
          <a:p>
            <a:pPr algn="ctr"/>
            <a:r>
              <a:rPr lang="en-US" sz="1200" b="1" dirty="0"/>
              <a:t>Capital return</a:t>
            </a:r>
            <a:endParaRPr lang="en-US" sz="1200" b="1" dirty="0"/>
          </a:p>
        </p:txBody>
      </p:sp>
      <p:sp>
        <p:nvSpPr>
          <p:cNvPr id="21" name="TextBox 20"/>
          <p:cNvSpPr txBox="1"/>
          <p:nvPr/>
        </p:nvSpPr>
        <p:spPr>
          <a:xfrm>
            <a:off x="4949769" y="1348445"/>
            <a:ext cx="1117656" cy="184666"/>
          </a:xfrm>
          <a:prstGeom prst="rect">
            <a:avLst/>
          </a:prstGeom>
          <a:noFill/>
        </p:spPr>
        <p:txBody>
          <a:bodyPr wrap="square" lIns="0" tIns="0" rIns="0" bIns="0" rtlCol="0">
            <a:spAutoFit/>
          </a:bodyPr>
          <a:lstStyle/>
          <a:p>
            <a:pPr algn="ctr"/>
            <a:r>
              <a:rPr lang="en-US" sz="1200" b="1" dirty="0"/>
              <a:t>Income</a:t>
            </a:r>
            <a:endParaRPr lang="en-US" sz="1200" b="1" dirty="0"/>
          </a:p>
        </p:txBody>
      </p:sp>
      <p:sp>
        <p:nvSpPr>
          <p:cNvPr id="29" name="Freeform 5"/>
          <p:cNvSpPr>
            <a:spLocks noChangeAspect="1"/>
          </p:cNvSpPr>
          <p:nvPr/>
        </p:nvSpPr>
        <p:spPr bwMode="auto">
          <a:xfrm>
            <a:off x="3643313" y="2301479"/>
            <a:ext cx="94060" cy="100013"/>
          </a:xfrm>
          <a:custGeom>
            <a:avLst/>
            <a:gdLst>
              <a:gd name="T0" fmla="*/ 35 w 79"/>
              <a:gd name="T1" fmla="*/ 84 h 84"/>
              <a:gd name="T2" fmla="*/ 44 w 79"/>
              <a:gd name="T3" fmla="*/ 84 h 84"/>
              <a:gd name="T4" fmla="*/ 44 w 79"/>
              <a:gd name="T5" fmla="*/ 46 h 84"/>
              <a:gd name="T6" fmla="*/ 79 w 79"/>
              <a:gd name="T7" fmla="*/ 46 h 84"/>
              <a:gd name="T8" fmla="*/ 79 w 79"/>
              <a:gd name="T9" fmla="*/ 38 h 84"/>
              <a:gd name="T10" fmla="*/ 44 w 79"/>
              <a:gd name="T11" fmla="*/ 38 h 84"/>
              <a:gd name="T12" fmla="*/ 44 w 79"/>
              <a:gd name="T13" fmla="*/ 0 h 84"/>
              <a:gd name="T14" fmla="*/ 35 w 79"/>
              <a:gd name="T15" fmla="*/ 0 h 84"/>
              <a:gd name="T16" fmla="*/ 35 w 79"/>
              <a:gd name="T17" fmla="*/ 38 h 84"/>
              <a:gd name="T18" fmla="*/ 0 w 79"/>
              <a:gd name="T19" fmla="*/ 38 h 84"/>
              <a:gd name="T20" fmla="*/ 0 w 79"/>
              <a:gd name="T21" fmla="*/ 46 h 84"/>
              <a:gd name="T22" fmla="*/ 35 w 79"/>
              <a:gd name="T23" fmla="*/ 46 h 84"/>
              <a:gd name="T24" fmla="*/ 35 w 79"/>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84">
                <a:moveTo>
                  <a:pt x="35" y="84"/>
                </a:moveTo>
                <a:lnTo>
                  <a:pt x="44" y="84"/>
                </a:lnTo>
                <a:lnTo>
                  <a:pt x="44" y="46"/>
                </a:lnTo>
                <a:lnTo>
                  <a:pt x="79" y="46"/>
                </a:lnTo>
                <a:lnTo>
                  <a:pt x="79" y="38"/>
                </a:lnTo>
                <a:lnTo>
                  <a:pt x="44" y="38"/>
                </a:lnTo>
                <a:lnTo>
                  <a:pt x="44" y="0"/>
                </a:lnTo>
                <a:lnTo>
                  <a:pt x="35" y="0"/>
                </a:lnTo>
                <a:lnTo>
                  <a:pt x="35" y="38"/>
                </a:lnTo>
                <a:lnTo>
                  <a:pt x="0" y="38"/>
                </a:lnTo>
                <a:lnTo>
                  <a:pt x="0" y="46"/>
                </a:lnTo>
                <a:lnTo>
                  <a:pt x="35" y="46"/>
                </a:lnTo>
                <a:lnTo>
                  <a:pt x="35" y="84"/>
                </a:ln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25718" rIns="68580" bIns="34290" numCol="1" anchor="t" anchorCtr="0" compatLnSpc="1"/>
          <a:lstStyle/>
          <a:p>
            <a:endParaRPr lang="en-US" sz="1200"/>
          </a:p>
        </p:txBody>
      </p:sp>
      <p:sp>
        <p:nvSpPr>
          <p:cNvPr id="30" name="Freeform 6"/>
          <p:cNvSpPr>
            <a:spLocks noChangeAspect="1"/>
          </p:cNvSpPr>
          <p:nvPr/>
        </p:nvSpPr>
        <p:spPr bwMode="auto">
          <a:xfrm>
            <a:off x="5464969" y="2301479"/>
            <a:ext cx="94060" cy="100013"/>
          </a:xfrm>
          <a:custGeom>
            <a:avLst/>
            <a:gdLst>
              <a:gd name="T0" fmla="*/ 35 w 79"/>
              <a:gd name="T1" fmla="*/ 84 h 84"/>
              <a:gd name="T2" fmla="*/ 44 w 79"/>
              <a:gd name="T3" fmla="*/ 84 h 84"/>
              <a:gd name="T4" fmla="*/ 44 w 79"/>
              <a:gd name="T5" fmla="*/ 46 h 84"/>
              <a:gd name="T6" fmla="*/ 79 w 79"/>
              <a:gd name="T7" fmla="*/ 46 h 84"/>
              <a:gd name="T8" fmla="*/ 79 w 79"/>
              <a:gd name="T9" fmla="*/ 38 h 84"/>
              <a:gd name="T10" fmla="*/ 44 w 79"/>
              <a:gd name="T11" fmla="*/ 38 h 84"/>
              <a:gd name="T12" fmla="*/ 44 w 79"/>
              <a:gd name="T13" fmla="*/ 0 h 84"/>
              <a:gd name="T14" fmla="*/ 35 w 79"/>
              <a:gd name="T15" fmla="*/ 0 h 84"/>
              <a:gd name="T16" fmla="*/ 35 w 79"/>
              <a:gd name="T17" fmla="*/ 38 h 84"/>
              <a:gd name="T18" fmla="*/ 0 w 79"/>
              <a:gd name="T19" fmla="*/ 38 h 84"/>
              <a:gd name="T20" fmla="*/ 0 w 79"/>
              <a:gd name="T21" fmla="*/ 46 h 84"/>
              <a:gd name="T22" fmla="*/ 35 w 79"/>
              <a:gd name="T23" fmla="*/ 46 h 84"/>
              <a:gd name="T24" fmla="*/ 35 w 79"/>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84">
                <a:moveTo>
                  <a:pt x="35" y="84"/>
                </a:moveTo>
                <a:lnTo>
                  <a:pt x="44" y="84"/>
                </a:lnTo>
                <a:lnTo>
                  <a:pt x="44" y="46"/>
                </a:lnTo>
                <a:lnTo>
                  <a:pt x="79" y="46"/>
                </a:lnTo>
                <a:lnTo>
                  <a:pt x="79" y="38"/>
                </a:lnTo>
                <a:lnTo>
                  <a:pt x="44" y="38"/>
                </a:lnTo>
                <a:lnTo>
                  <a:pt x="44" y="0"/>
                </a:lnTo>
                <a:lnTo>
                  <a:pt x="35" y="0"/>
                </a:lnTo>
                <a:lnTo>
                  <a:pt x="35" y="38"/>
                </a:lnTo>
                <a:lnTo>
                  <a:pt x="0" y="38"/>
                </a:lnTo>
                <a:lnTo>
                  <a:pt x="0" y="46"/>
                </a:lnTo>
                <a:lnTo>
                  <a:pt x="35" y="46"/>
                </a:lnTo>
                <a:lnTo>
                  <a:pt x="35" y="84"/>
                </a:ln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25718" rIns="68580" bIns="34290" numCol="1" anchor="t" anchorCtr="0" compatLnSpc="1"/>
          <a:lstStyle/>
          <a:p>
            <a:endParaRPr lang="en-US" sz="1200"/>
          </a:p>
        </p:txBody>
      </p:sp>
      <p:sp>
        <p:nvSpPr>
          <p:cNvPr id="31" name="Freeform 7"/>
          <p:cNvSpPr>
            <a:spLocks noChangeAspect="1" noEditPoints="1"/>
          </p:cNvSpPr>
          <p:nvPr/>
        </p:nvSpPr>
        <p:spPr bwMode="auto">
          <a:xfrm>
            <a:off x="7173516" y="2328863"/>
            <a:ext cx="86916" cy="46435"/>
          </a:xfrm>
          <a:custGeom>
            <a:avLst/>
            <a:gdLst>
              <a:gd name="T0" fmla="*/ 0 w 73"/>
              <a:gd name="T1" fmla="*/ 39 h 39"/>
              <a:gd name="T2" fmla="*/ 73 w 73"/>
              <a:gd name="T3" fmla="*/ 39 h 39"/>
              <a:gd name="T4" fmla="*/ 73 w 73"/>
              <a:gd name="T5" fmla="*/ 30 h 39"/>
              <a:gd name="T6" fmla="*/ 0 w 73"/>
              <a:gd name="T7" fmla="*/ 30 h 39"/>
              <a:gd name="T8" fmla="*/ 0 w 73"/>
              <a:gd name="T9" fmla="*/ 39 h 39"/>
              <a:gd name="T10" fmla="*/ 0 w 73"/>
              <a:gd name="T11" fmla="*/ 8 h 39"/>
              <a:gd name="T12" fmla="*/ 73 w 73"/>
              <a:gd name="T13" fmla="*/ 8 h 39"/>
              <a:gd name="T14" fmla="*/ 73 w 73"/>
              <a:gd name="T15" fmla="*/ 0 h 39"/>
              <a:gd name="T16" fmla="*/ 0 w 73"/>
              <a:gd name="T17" fmla="*/ 0 h 39"/>
              <a:gd name="T18" fmla="*/ 0 w 73"/>
              <a:gd name="T1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39">
                <a:moveTo>
                  <a:pt x="0" y="39"/>
                </a:moveTo>
                <a:lnTo>
                  <a:pt x="73" y="39"/>
                </a:lnTo>
                <a:lnTo>
                  <a:pt x="73" y="30"/>
                </a:lnTo>
                <a:lnTo>
                  <a:pt x="0" y="30"/>
                </a:lnTo>
                <a:lnTo>
                  <a:pt x="0" y="39"/>
                </a:lnTo>
                <a:close/>
                <a:moveTo>
                  <a:pt x="0" y="8"/>
                </a:moveTo>
                <a:lnTo>
                  <a:pt x="73" y="8"/>
                </a:lnTo>
                <a:lnTo>
                  <a:pt x="73" y="0"/>
                </a:lnTo>
                <a:lnTo>
                  <a:pt x="0" y="0"/>
                </a:lnTo>
                <a:lnTo>
                  <a:pt x="0" y="8"/>
                </a:ln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25718" rIns="68580" bIns="34290" numCol="1" anchor="t" anchorCtr="0" compatLnSpc="1"/>
          <a:lstStyle/>
          <a:p>
            <a:endParaRPr lang="en-US" sz="1200"/>
          </a:p>
        </p:txBody>
      </p:sp>
      <p:sp>
        <p:nvSpPr>
          <p:cNvPr id="32" name="Freeform 5"/>
          <p:cNvSpPr>
            <a:spLocks noChangeAspect="1"/>
          </p:cNvSpPr>
          <p:nvPr/>
        </p:nvSpPr>
        <p:spPr bwMode="auto">
          <a:xfrm>
            <a:off x="3643313" y="3810238"/>
            <a:ext cx="94060" cy="100013"/>
          </a:xfrm>
          <a:custGeom>
            <a:avLst/>
            <a:gdLst>
              <a:gd name="T0" fmla="*/ 35 w 79"/>
              <a:gd name="T1" fmla="*/ 84 h 84"/>
              <a:gd name="T2" fmla="*/ 44 w 79"/>
              <a:gd name="T3" fmla="*/ 84 h 84"/>
              <a:gd name="T4" fmla="*/ 44 w 79"/>
              <a:gd name="T5" fmla="*/ 46 h 84"/>
              <a:gd name="T6" fmla="*/ 79 w 79"/>
              <a:gd name="T7" fmla="*/ 46 h 84"/>
              <a:gd name="T8" fmla="*/ 79 w 79"/>
              <a:gd name="T9" fmla="*/ 38 h 84"/>
              <a:gd name="T10" fmla="*/ 44 w 79"/>
              <a:gd name="T11" fmla="*/ 38 h 84"/>
              <a:gd name="T12" fmla="*/ 44 w 79"/>
              <a:gd name="T13" fmla="*/ 0 h 84"/>
              <a:gd name="T14" fmla="*/ 35 w 79"/>
              <a:gd name="T15" fmla="*/ 0 h 84"/>
              <a:gd name="T16" fmla="*/ 35 w 79"/>
              <a:gd name="T17" fmla="*/ 38 h 84"/>
              <a:gd name="T18" fmla="*/ 0 w 79"/>
              <a:gd name="T19" fmla="*/ 38 h 84"/>
              <a:gd name="T20" fmla="*/ 0 w 79"/>
              <a:gd name="T21" fmla="*/ 46 h 84"/>
              <a:gd name="T22" fmla="*/ 35 w 79"/>
              <a:gd name="T23" fmla="*/ 46 h 84"/>
              <a:gd name="T24" fmla="*/ 35 w 79"/>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84">
                <a:moveTo>
                  <a:pt x="35" y="84"/>
                </a:moveTo>
                <a:lnTo>
                  <a:pt x="44" y="84"/>
                </a:lnTo>
                <a:lnTo>
                  <a:pt x="44" y="46"/>
                </a:lnTo>
                <a:lnTo>
                  <a:pt x="79" y="46"/>
                </a:lnTo>
                <a:lnTo>
                  <a:pt x="79" y="38"/>
                </a:lnTo>
                <a:lnTo>
                  <a:pt x="44" y="38"/>
                </a:lnTo>
                <a:lnTo>
                  <a:pt x="44" y="0"/>
                </a:lnTo>
                <a:lnTo>
                  <a:pt x="35" y="0"/>
                </a:lnTo>
                <a:lnTo>
                  <a:pt x="35" y="38"/>
                </a:lnTo>
                <a:lnTo>
                  <a:pt x="0" y="38"/>
                </a:lnTo>
                <a:lnTo>
                  <a:pt x="0" y="46"/>
                </a:lnTo>
                <a:lnTo>
                  <a:pt x="35" y="46"/>
                </a:lnTo>
                <a:lnTo>
                  <a:pt x="35" y="84"/>
                </a:ln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25718" rIns="68580" bIns="34290" numCol="1" anchor="t" anchorCtr="0" compatLnSpc="1"/>
          <a:lstStyle/>
          <a:p>
            <a:endParaRPr lang="en-US" sz="1200"/>
          </a:p>
        </p:txBody>
      </p:sp>
      <p:sp>
        <p:nvSpPr>
          <p:cNvPr id="33" name="Freeform 6"/>
          <p:cNvSpPr>
            <a:spLocks noChangeAspect="1"/>
          </p:cNvSpPr>
          <p:nvPr/>
        </p:nvSpPr>
        <p:spPr bwMode="auto">
          <a:xfrm>
            <a:off x="5464969" y="3810238"/>
            <a:ext cx="94060" cy="100013"/>
          </a:xfrm>
          <a:custGeom>
            <a:avLst/>
            <a:gdLst>
              <a:gd name="T0" fmla="*/ 35 w 79"/>
              <a:gd name="T1" fmla="*/ 84 h 84"/>
              <a:gd name="T2" fmla="*/ 44 w 79"/>
              <a:gd name="T3" fmla="*/ 84 h 84"/>
              <a:gd name="T4" fmla="*/ 44 w 79"/>
              <a:gd name="T5" fmla="*/ 46 h 84"/>
              <a:gd name="T6" fmla="*/ 79 w 79"/>
              <a:gd name="T7" fmla="*/ 46 h 84"/>
              <a:gd name="T8" fmla="*/ 79 w 79"/>
              <a:gd name="T9" fmla="*/ 38 h 84"/>
              <a:gd name="T10" fmla="*/ 44 w 79"/>
              <a:gd name="T11" fmla="*/ 38 h 84"/>
              <a:gd name="T12" fmla="*/ 44 w 79"/>
              <a:gd name="T13" fmla="*/ 0 h 84"/>
              <a:gd name="T14" fmla="*/ 35 w 79"/>
              <a:gd name="T15" fmla="*/ 0 h 84"/>
              <a:gd name="T16" fmla="*/ 35 w 79"/>
              <a:gd name="T17" fmla="*/ 38 h 84"/>
              <a:gd name="T18" fmla="*/ 0 w 79"/>
              <a:gd name="T19" fmla="*/ 38 h 84"/>
              <a:gd name="T20" fmla="*/ 0 w 79"/>
              <a:gd name="T21" fmla="*/ 46 h 84"/>
              <a:gd name="T22" fmla="*/ 35 w 79"/>
              <a:gd name="T23" fmla="*/ 46 h 84"/>
              <a:gd name="T24" fmla="*/ 35 w 79"/>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84">
                <a:moveTo>
                  <a:pt x="35" y="84"/>
                </a:moveTo>
                <a:lnTo>
                  <a:pt x="44" y="84"/>
                </a:lnTo>
                <a:lnTo>
                  <a:pt x="44" y="46"/>
                </a:lnTo>
                <a:lnTo>
                  <a:pt x="79" y="46"/>
                </a:lnTo>
                <a:lnTo>
                  <a:pt x="79" y="38"/>
                </a:lnTo>
                <a:lnTo>
                  <a:pt x="44" y="38"/>
                </a:lnTo>
                <a:lnTo>
                  <a:pt x="44" y="0"/>
                </a:lnTo>
                <a:lnTo>
                  <a:pt x="35" y="0"/>
                </a:lnTo>
                <a:lnTo>
                  <a:pt x="35" y="38"/>
                </a:lnTo>
                <a:lnTo>
                  <a:pt x="0" y="38"/>
                </a:lnTo>
                <a:lnTo>
                  <a:pt x="0" y="46"/>
                </a:lnTo>
                <a:lnTo>
                  <a:pt x="35" y="46"/>
                </a:lnTo>
                <a:lnTo>
                  <a:pt x="35" y="84"/>
                </a:ln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25718" rIns="68580" bIns="34290" numCol="1" anchor="t" anchorCtr="0" compatLnSpc="1"/>
          <a:lstStyle/>
          <a:p>
            <a:endParaRPr lang="en-US" sz="1200"/>
          </a:p>
        </p:txBody>
      </p:sp>
      <p:sp>
        <p:nvSpPr>
          <p:cNvPr id="34" name="Freeform 7"/>
          <p:cNvSpPr>
            <a:spLocks noChangeAspect="1" noEditPoints="1"/>
          </p:cNvSpPr>
          <p:nvPr/>
        </p:nvSpPr>
        <p:spPr bwMode="auto">
          <a:xfrm>
            <a:off x="7173516" y="3837623"/>
            <a:ext cx="86916" cy="46435"/>
          </a:xfrm>
          <a:custGeom>
            <a:avLst/>
            <a:gdLst>
              <a:gd name="T0" fmla="*/ 0 w 73"/>
              <a:gd name="T1" fmla="*/ 39 h 39"/>
              <a:gd name="T2" fmla="*/ 73 w 73"/>
              <a:gd name="T3" fmla="*/ 39 h 39"/>
              <a:gd name="T4" fmla="*/ 73 w 73"/>
              <a:gd name="T5" fmla="*/ 30 h 39"/>
              <a:gd name="T6" fmla="*/ 0 w 73"/>
              <a:gd name="T7" fmla="*/ 30 h 39"/>
              <a:gd name="T8" fmla="*/ 0 w 73"/>
              <a:gd name="T9" fmla="*/ 39 h 39"/>
              <a:gd name="T10" fmla="*/ 0 w 73"/>
              <a:gd name="T11" fmla="*/ 8 h 39"/>
              <a:gd name="T12" fmla="*/ 73 w 73"/>
              <a:gd name="T13" fmla="*/ 8 h 39"/>
              <a:gd name="T14" fmla="*/ 73 w 73"/>
              <a:gd name="T15" fmla="*/ 0 h 39"/>
              <a:gd name="T16" fmla="*/ 0 w 73"/>
              <a:gd name="T17" fmla="*/ 0 h 39"/>
              <a:gd name="T18" fmla="*/ 0 w 73"/>
              <a:gd name="T1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39">
                <a:moveTo>
                  <a:pt x="0" y="39"/>
                </a:moveTo>
                <a:lnTo>
                  <a:pt x="73" y="39"/>
                </a:lnTo>
                <a:lnTo>
                  <a:pt x="73" y="30"/>
                </a:lnTo>
                <a:lnTo>
                  <a:pt x="0" y="30"/>
                </a:lnTo>
                <a:lnTo>
                  <a:pt x="0" y="39"/>
                </a:lnTo>
                <a:close/>
                <a:moveTo>
                  <a:pt x="0" y="8"/>
                </a:moveTo>
                <a:lnTo>
                  <a:pt x="73" y="8"/>
                </a:lnTo>
                <a:lnTo>
                  <a:pt x="73" y="0"/>
                </a:lnTo>
                <a:lnTo>
                  <a:pt x="0" y="0"/>
                </a:lnTo>
                <a:lnTo>
                  <a:pt x="0" y="8"/>
                </a:lnTo>
                <a:close/>
              </a:path>
            </a:pathLst>
          </a:custGeom>
          <a:solidFill>
            <a:srgbClr val="1D1D1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25718" rIns="68580" bIns="34290" numCol="1" anchor="t" anchorCtr="0" compatLnSpc="1"/>
          <a:lstStyle/>
          <a:p>
            <a:endParaRPr lang="en-US" sz="1200"/>
          </a:p>
        </p:txBody>
      </p:sp>
      <p:sp>
        <p:nvSpPr>
          <p:cNvPr id="36" name="TextBox 35"/>
          <p:cNvSpPr txBox="1"/>
          <p:nvPr/>
        </p:nvSpPr>
        <p:spPr>
          <a:xfrm>
            <a:off x="7441509" y="2262845"/>
            <a:ext cx="1117656" cy="184666"/>
          </a:xfrm>
          <a:prstGeom prst="rect">
            <a:avLst/>
          </a:prstGeom>
          <a:noFill/>
        </p:spPr>
        <p:txBody>
          <a:bodyPr wrap="square" lIns="0" tIns="0" rIns="0" bIns="0" rtlCol="0">
            <a:spAutoFit/>
          </a:bodyPr>
          <a:lstStyle/>
          <a:p>
            <a:r>
              <a:rPr lang="en-US" sz="1200" b="1" dirty="0">
                <a:solidFill>
                  <a:schemeClr val="tx2"/>
                </a:solidFill>
              </a:rPr>
              <a:t>Total return</a:t>
            </a:r>
            <a:endParaRPr lang="en-US" sz="1200" b="1" dirty="0">
              <a:solidFill>
                <a:schemeClr val="tx2"/>
              </a:solidFill>
            </a:endParaRPr>
          </a:p>
        </p:txBody>
      </p:sp>
      <p:sp>
        <p:nvSpPr>
          <p:cNvPr id="37" name="TextBox 36"/>
          <p:cNvSpPr txBox="1"/>
          <p:nvPr/>
        </p:nvSpPr>
        <p:spPr>
          <a:xfrm>
            <a:off x="7441509" y="3777320"/>
            <a:ext cx="1117656" cy="184666"/>
          </a:xfrm>
          <a:prstGeom prst="rect">
            <a:avLst/>
          </a:prstGeom>
          <a:noFill/>
        </p:spPr>
        <p:txBody>
          <a:bodyPr wrap="square" lIns="0" tIns="0" rIns="0" bIns="0" rtlCol="0">
            <a:spAutoFit/>
          </a:bodyPr>
          <a:lstStyle/>
          <a:p>
            <a:r>
              <a:rPr lang="en-US" sz="1200" b="1" dirty="0">
                <a:solidFill>
                  <a:schemeClr val="tx2"/>
                </a:solidFill>
              </a:rPr>
              <a:t>Total return</a:t>
            </a:r>
            <a:endParaRPr lang="en-US" sz="1200" b="1" dirty="0">
              <a:solidFill>
                <a:schemeClr val="tx2"/>
              </a:solidFill>
            </a:endParaRPr>
          </a:p>
        </p:txBody>
      </p:sp>
      <p:sp>
        <p:nvSpPr>
          <p:cNvPr id="38" name="Oval 37"/>
          <p:cNvSpPr/>
          <p:nvPr/>
        </p:nvSpPr>
        <p:spPr>
          <a:xfrm>
            <a:off x="2347913" y="3426279"/>
            <a:ext cx="866775" cy="866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Roll return</a:t>
            </a:r>
            <a:endParaRPr lang="en-US" sz="1200" dirty="0"/>
          </a:p>
        </p:txBody>
      </p:sp>
      <p:sp>
        <p:nvSpPr>
          <p:cNvPr id="39" name="Oval 38"/>
          <p:cNvSpPr/>
          <p:nvPr/>
        </p:nvSpPr>
        <p:spPr>
          <a:xfrm>
            <a:off x="4140994" y="3426279"/>
            <a:ext cx="866775" cy="866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t>Value </a:t>
            </a:r>
            <a:endParaRPr lang="en-US" sz="1200"/>
          </a:p>
          <a:p>
            <a:pPr algn="ctr"/>
            <a:r>
              <a:rPr lang="en-US" sz="1200"/>
              <a:t>Change</a:t>
            </a:r>
            <a:endParaRPr lang="en-US" sz="1200"/>
          </a:p>
        </p:txBody>
      </p:sp>
      <p:sp>
        <p:nvSpPr>
          <p:cNvPr id="40" name="Oval 39"/>
          <p:cNvSpPr/>
          <p:nvPr/>
        </p:nvSpPr>
        <p:spPr>
          <a:xfrm>
            <a:off x="5926931" y="3426279"/>
            <a:ext cx="866775" cy="86677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Yield</a:t>
            </a:r>
            <a:endParaRPr lang="en-US" sz="1200" dirty="0"/>
          </a:p>
        </p:txBody>
      </p:sp>
      <p:cxnSp>
        <p:nvCxnSpPr>
          <p:cNvPr id="42" name="Straight Connector 41"/>
          <p:cNvCxnSpPr/>
          <p:nvPr/>
        </p:nvCxnSpPr>
        <p:spPr>
          <a:xfrm>
            <a:off x="1035482" y="3151414"/>
            <a:ext cx="709000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099" name="think-cell Slide" r:id="rId2" imgW="0" imgH="0" progId="TCLayout.ActiveDocument.1">
                  <p:embed/>
                </p:oleObj>
              </mc:Choice>
              <mc:Fallback>
                <p:oleObj name="think-cell Slide" r:id="rId2" imgW="0" imgH="0" progId="TCLayout.ActiveDocument.1">
                  <p:embed/>
                  <p:pic>
                    <p:nvPicPr>
                      <p:cNvPr id="0" name="Object 9" hidden="1"/>
                      <p:cNvPicPr/>
                      <p:nvPr/>
                    </p:nvPicPr>
                    <p:blipFill>
                      <a:blip r:embed="rId3"/>
                      <a:stretch>
                        <a:fillRect/>
                      </a:stretch>
                    </p:blipFill>
                    <p:spPr>
                      <a:xfrm>
                        <a:off x="1589" y="1589"/>
                        <a:ext cx="1588" cy="1588"/>
                      </a:xfrm>
                      <a:prstGeom prst="rect">
                        <a:avLst/>
                      </a:prstGeom>
                    </p:spPr>
                  </p:pic>
                </p:oleObj>
              </mc:Fallback>
            </mc:AlternateContent>
          </a:graphicData>
        </a:graphic>
      </p:graphicFrame>
      <p:sp>
        <p:nvSpPr>
          <p:cNvPr id="11" name="Rectangle 10" hidden="1"/>
          <p:cNvSpPr/>
          <p:nvPr>
            <p:custDataLst>
              <p:tags r:id="rId4"/>
            </p:custDataLst>
          </p:nvPr>
        </p:nvSpPr>
        <p:spPr>
          <a:xfrm>
            <a:off x="1"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1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Editor"/>
            </a:endParaRPr>
          </a:p>
        </p:txBody>
      </p:sp>
      <p:sp>
        <p:nvSpPr>
          <p:cNvPr id="22" name="Rectangle 21"/>
          <p:cNvSpPr/>
          <p:nvPr/>
        </p:nvSpPr>
        <p:spPr>
          <a:xfrm>
            <a:off x="288900" y="1586100"/>
            <a:ext cx="1916661" cy="48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914400" rtl="0" fontAlgn="auto" latinLnBrk="0" hangingPunct="1">
              <a:lnSpc>
                <a:spcPct val="100000"/>
              </a:lnSpc>
              <a:spcBef>
                <a:spcPts val="0"/>
              </a:spcBef>
              <a:buClrTx/>
              <a:buSzTx/>
              <a:buFontTx/>
              <a:buNone/>
              <a:defRPr/>
            </a:pPr>
            <a:r>
              <a:rPr kumimoji="0" lang="zh-CN" altLang="en-US" b="1" i="0" u="none" strike="noStrike" kern="1200" cap="none" spc="0" normalizeH="0" baseline="0" noProof="0" dirty="0">
                <a:ln>
                  <a:noFill/>
                </a:ln>
                <a:solidFill>
                  <a:srgbClr val="000AD2"/>
                </a:solidFill>
                <a:effectLst/>
                <a:uLnTx/>
                <a:uFillTx/>
              </a:rPr>
              <a:t>要点</a:t>
            </a:r>
            <a:r>
              <a:rPr kumimoji="0" lang="en-US" altLang="zh-CN" b="1" i="0" u="none" strike="noStrike" kern="1200" cap="none" spc="0" normalizeH="0" baseline="0" noProof="0" dirty="0">
                <a:ln>
                  <a:noFill/>
                </a:ln>
                <a:solidFill>
                  <a:srgbClr val="000AD2"/>
                </a:solidFill>
                <a:effectLst/>
                <a:uLnTx/>
                <a:uFillTx/>
              </a:rPr>
              <a:t>1</a:t>
            </a:r>
            <a:endParaRPr kumimoji="0" lang="en-US" b="1" i="0" u="none" strike="noStrike" kern="1200" cap="none" spc="0" normalizeH="0" baseline="0" noProof="0" dirty="0">
              <a:ln>
                <a:noFill/>
              </a:ln>
              <a:solidFill>
                <a:srgbClr val="000AD2"/>
              </a:solidFill>
              <a:effectLst/>
              <a:uLnTx/>
              <a:uFillTx/>
            </a:endParaRPr>
          </a:p>
        </p:txBody>
      </p:sp>
      <p:sp>
        <p:nvSpPr>
          <p:cNvPr id="24" name="Rectangle 23"/>
          <p:cNvSpPr/>
          <p:nvPr/>
        </p:nvSpPr>
        <p:spPr>
          <a:xfrm>
            <a:off x="288900" y="2364911"/>
            <a:ext cx="1916661" cy="1942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52400" lvl="1" indent="-152400">
              <a:spcBef>
                <a:spcPts val="515"/>
              </a:spcBef>
              <a:buSzPct val="100000"/>
              <a:buFont typeface="+mn-lt"/>
              <a:buChar char="•"/>
              <a:defRPr/>
            </a:pPr>
            <a:r>
              <a:rPr kumimoji="0" lang="zh-CN" altLang="en-US" sz="1200" b="0" i="0" u="none" strike="noStrike" kern="1200" cap="none" normalizeH="0" baseline="0" noProof="0" dirty="0">
                <a:ln>
                  <a:noFill/>
                </a:ln>
                <a:solidFill>
                  <a:srgbClr val="000000"/>
                </a:solidFill>
                <a:effectLst/>
                <a:uLnTx/>
                <a:uFillTx/>
                <a:cs typeface="+mn-cs"/>
              </a:rPr>
              <a:t>文本文字</a:t>
            </a:r>
            <a:endParaRPr kumimoji="0" lang="en-US" altLang="zh-CN" sz="1200" b="0" i="0" u="none" strike="noStrike" kern="1200" cap="none" normalizeH="0" baseline="0" noProof="0" dirty="0">
              <a:ln>
                <a:noFill/>
              </a:ln>
              <a:solidFill>
                <a:srgbClr val="000000"/>
              </a:solidFill>
              <a:effectLst/>
              <a:uLnTx/>
              <a:uFillTx/>
              <a:cs typeface="+mn-cs"/>
            </a:endParaRPr>
          </a:p>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5"/>
              </a:spcBef>
              <a:buSzPct val="100000"/>
              <a:buFont typeface="+mn-lt"/>
              <a:buChar char="•"/>
              <a:defRPr/>
            </a:pPr>
            <a:r>
              <a:rPr lang="zh-CN" altLang="en-US" sz="1200" dirty="0">
                <a:solidFill>
                  <a:srgbClr val="000000"/>
                </a:solidFill>
              </a:rPr>
              <a:t>文本文字</a:t>
            </a:r>
            <a:endParaRPr kumimoji="0" lang="en-US" sz="1200" b="0" i="0" u="none" strike="noStrike" kern="1200" cap="none" normalizeH="0" baseline="0" noProof="0" dirty="0">
              <a:ln>
                <a:noFill/>
              </a:ln>
              <a:solidFill>
                <a:srgbClr val="000000"/>
              </a:solidFill>
              <a:effectLst/>
              <a:uLnTx/>
              <a:uFillTx/>
              <a:cs typeface="+mn-cs"/>
            </a:endParaRPr>
          </a:p>
          <a:p>
            <a:pPr marL="0" marR="0" lvl="0" indent="0" algn="l" defTabSz="914400" rtl="0" eaLnBrk="1" fontAlgn="auto" latinLnBrk="0" hangingPunct="1">
              <a:lnSpc>
                <a:spcPct val="100000"/>
              </a:lnSpc>
              <a:spcBef>
                <a:spcPts val="0"/>
              </a:spcBef>
              <a:buClrTx/>
              <a:buSzTx/>
              <a:buFontTx/>
              <a:buNone/>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20" name="Straight Connector 19"/>
          <p:cNvCxnSpPr/>
          <p:nvPr/>
        </p:nvCxnSpPr>
        <p:spPr>
          <a:xfrm>
            <a:off x="2354953" y="1616149"/>
            <a:ext cx="0" cy="2473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0400" y="1616149"/>
            <a:ext cx="0" cy="2473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785847" y="1616149"/>
            <a:ext cx="0" cy="24732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497660" y="1586100"/>
            <a:ext cx="1916661" cy="48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defRPr/>
            </a:pPr>
            <a:r>
              <a:rPr lang="zh-CN" altLang="en-US" b="1" dirty="0">
                <a:solidFill>
                  <a:srgbClr val="000AD2"/>
                </a:solidFill>
              </a:rPr>
              <a:t>要点</a:t>
            </a:r>
            <a:r>
              <a:rPr lang="en-US" altLang="zh-CN" b="1" dirty="0">
                <a:solidFill>
                  <a:srgbClr val="000AD2"/>
                </a:solidFill>
              </a:rPr>
              <a:t>2</a:t>
            </a:r>
            <a:endParaRPr lang="en-US" altLang="zh-CN" b="1" dirty="0">
              <a:solidFill>
                <a:srgbClr val="000AD2"/>
              </a:solidFill>
            </a:endParaRPr>
          </a:p>
        </p:txBody>
      </p:sp>
      <p:sp>
        <p:nvSpPr>
          <p:cNvPr id="33" name="Rectangle 32"/>
          <p:cNvSpPr/>
          <p:nvPr/>
        </p:nvSpPr>
        <p:spPr>
          <a:xfrm>
            <a:off x="2504346" y="2364911"/>
            <a:ext cx="1916661" cy="1942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lvl="0">
              <a:defRPr/>
            </a:pPr>
            <a:endParaRPr lang="en-US" altLang="zh-CN" sz="1200" dirty="0">
              <a:solidFill>
                <a:srgbClr val="000000"/>
              </a:solidFill>
              <a:latin typeface="Arial" panose="020B0604020202020204" pitchFamily="34" charset="0"/>
            </a:endParaRPr>
          </a:p>
        </p:txBody>
      </p:sp>
      <p:sp>
        <p:nvSpPr>
          <p:cNvPr id="34" name="Rectangle 33"/>
          <p:cNvSpPr/>
          <p:nvPr/>
        </p:nvSpPr>
        <p:spPr>
          <a:xfrm>
            <a:off x="4706421" y="1586100"/>
            <a:ext cx="1916661" cy="48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defRPr/>
            </a:pPr>
            <a:r>
              <a:rPr lang="zh-CN" altLang="en-US" b="1" dirty="0">
                <a:solidFill>
                  <a:srgbClr val="000AD2"/>
                </a:solidFill>
              </a:rPr>
              <a:t>要点</a:t>
            </a:r>
            <a:r>
              <a:rPr lang="en-US" altLang="zh-CN" b="1" dirty="0">
                <a:solidFill>
                  <a:srgbClr val="000AD2"/>
                </a:solidFill>
              </a:rPr>
              <a:t>3</a:t>
            </a:r>
            <a:endParaRPr lang="en-US" altLang="zh-CN" b="1" dirty="0">
              <a:solidFill>
                <a:srgbClr val="000AD2"/>
              </a:solidFill>
            </a:endParaRPr>
          </a:p>
        </p:txBody>
      </p:sp>
      <p:sp>
        <p:nvSpPr>
          <p:cNvPr id="35" name="Rectangle 34"/>
          <p:cNvSpPr/>
          <p:nvPr/>
        </p:nvSpPr>
        <p:spPr>
          <a:xfrm>
            <a:off x="4719793" y="2364911"/>
            <a:ext cx="1916661" cy="1942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lvl="0">
              <a:defRPr/>
            </a:pPr>
            <a:endParaRPr lang="en-US" altLang="zh-CN" sz="1200" dirty="0">
              <a:solidFill>
                <a:srgbClr val="000000"/>
              </a:solidFill>
              <a:latin typeface="Arial" panose="020B0604020202020204" pitchFamily="34" charset="0"/>
            </a:endParaRPr>
          </a:p>
        </p:txBody>
      </p:sp>
      <p:sp>
        <p:nvSpPr>
          <p:cNvPr id="36" name="Rectangle 35"/>
          <p:cNvSpPr/>
          <p:nvPr/>
        </p:nvSpPr>
        <p:spPr>
          <a:xfrm>
            <a:off x="6940400" y="1586100"/>
            <a:ext cx="1916661" cy="482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defRPr/>
            </a:pPr>
            <a:r>
              <a:rPr lang="zh-CN" altLang="en-US" b="1" dirty="0">
                <a:solidFill>
                  <a:srgbClr val="000AD2"/>
                </a:solidFill>
              </a:rPr>
              <a:t>要点</a:t>
            </a:r>
            <a:r>
              <a:rPr lang="en-US" altLang="zh-CN" b="1" dirty="0">
                <a:solidFill>
                  <a:srgbClr val="000AD2"/>
                </a:solidFill>
              </a:rPr>
              <a:t>4</a:t>
            </a:r>
            <a:endParaRPr lang="en-US" altLang="zh-CN" b="1" dirty="0">
              <a:solidFill>
                <a:srgbClr val="000AD2"/>
              </a:solidFill>
            </a:endParaRPr>
          </a:p>
        </p:txBody>
      </p:sp>
      <p:sp>
        <p:nvSpPr>
          <p:cNvPr id="37" name="Rectangle 36"/>
          <p:cNvSpPr/>
          <p:nvPr/>
        </p:nvSpPr>
        <p:spPr>
          <a:xfrm>
            <a:off x="6940400" y="2364911"/>
            <a:ext cx="1916661" cy="1942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marL="152400" lvl="1" indent="-152400">
              <a:spcBef>
                <a:spcPts val="515"/>
              </a:spcBef>
              <a:buSzPct val="100000"/>
              <a:buFont typeface="+mn-lt"/>
              <a:buChar char="•"/>
              <a:defRPr/>
            </a:pPr>
            <a:r>
              <a:rPr lang="zh-CN" altLang="en-US" sz="1200" dirty="0">
                <a:solidFill>
                  <a:srgbClr val="000000"/>
                </a:solidFill>
              </a:rPr>
              <a:t>文本文字</a:t>
            </a:r>
            <a:endParaRPr lang="en-US" altLang="zh-CN" sz="1200" dirty="0">
              <a:solidFill>
                <a:srgbClr val="000000"/>
              </a:solidFill>
            </a:endParaRPr>
          </a:p>
          <a:p>
            <a:pPr lvl="0">
              <a:defRPr/>
            </a:pPr>
            <a:endParaRPr lang="en-US" altLang="zh-CN" sz="1200" dirty="0">
              <a:solidFill>
                <a:srgbClr val="000000"/>
              </a:solidFill>
              <a:latin typeface="Arial" panose="020B0604020202020204" pitchFamily="34" charset="0"/>
            </a:endParaRPr>
          </a:p>
        </p:txBody>
      </p:sp>
      <p:sp>
        <p:nvSpPr>
          <p:cNvPr id="4" name="Footer Placeholder 3"/>
          <p:cNvSpPr>
            <a:spLocks noGrp="1"/>
          </p:cNvSpPr>
          <p:nvPr>
            <p:ph type="ftr" sz="quarter" idx="19"/>
          </p:nvPr>
        </p:nvSpPr>
        <p:spPr/>
        <p:txBody>
          <a:bodyPr/>
          <a:lstStyle/>
          <a:p>
            <a:r>
              <a:rPr lang="zh-CN" altLang="en-US" dirty="0"/>
              <a:t>可选页脚（例：仅供内部参考）</a:t>
            </a:r>
            <a:endParaRPr lang="zh-CN" altLang="en-US" dirty="0"/>
          </a:p>
        </p:txBody>
      </p:sp>
      <p:sp>
        <p:nvSpPr>
          <p:cNvPr id="5" name="Slide Number Placeholder 4"/>
          <p:cNvSpPr>
            <a:spLocks noGrp="1"/>
          </p:cNvSpPr>
          <p:nvPr>
            <p:ph type="sldNum" sz="quarter" idx="20"/>
          </p:nvPr>
        </p:nvSpPr>
        <p:spPr/>
        <p:txBody>
          <a:bodyPr/>
          <a:lstStyle/>
          <a:p>
            <a:fld id="{B013D17A-F1A2-4EC8-B129-1FB27AD2B9A2}" type="slidenum">
              <a:rPr lang="en-US" smtClean="0"/>
            </a:fld>
            <a:endParaRPr lang="en-US"/>
          </a:p>
        </p:txBody>
      </p:sp>
      <p:sp>
        <p:nvSpPr>
          <p:cNvPr id="19" name="Title 4"/>
          <p:cNvSpPr>
            <a:spLocks noGrp="1"/>
          </p:cNvSpPr>
          <p:nvPr>
            <p:ph type="title"/>
          </p:nvPr>
        </p:nvSpPr>
        <p:spPr>
          <a:xfrm>
            <a:off x="288900" y="243001"/>
            <a:ext cx="8568929" cy="378000"/>
          </a:xfrm>
        </p:spPr>
        <p:txBody>
          <a:bodyPr/>
          <a:lstStyle/>
          <a:p>
            <a:r>
              <a:rPr lang="zh-CN" altLang="en-US" sz="2000" dirty="0">
                <a:solidFill>
                  <a:srgbClr val="000AD2"/>
                </a:solidFill>
                <a:latin typeface="+mn-lt"/>
                <a:ea typeface="+mn-ea"/>
              </a:rPr>
              <a:t>主标题（</a:t>
            </a:r>
            <a:r>
              <a:rPr lang="en-US" altLang="zh-CN" sz="2000" dirty="0">
                <a:solidFill>
                  <a:srgbClr val="000AD2"/>
                </a:solidFill>
                <a:latin typeface="+mn-lt"/>
                <a:ea typeface="+mn-ea"/>
              </a:rPr>
              <a:t>20</a:t>
            </a:r>
            <a:r>
              <a:rPr lang="zh-CN" altLang="en-US" sz="2000" dirty="0">
                <a:solidFill>
                  <a:srgbClr val="000AD2"/>
                </a:solidFill>
                <a:latin typeface="+mn-lt"/>
                <a:ea typeface="+mn-ea"/>
              </a:rPr>
              <a:t>，不加粗）</a:t>
            </a:r>
            <a:br>
              <a:rPr lang="en-US" altLang="zh-CN" sz="1200" dirty="0">
                <a:solidFill>
                  <a:srgbClr val="000AD2"/>
                </a:solidFill>
                <a:latin typeface="+mn-lt"/>
                <a:ea typeface="+mn-ea"/>
              </a:rPr>
            </a:br>
            <a:r>
              <a:rPr lang="zh-CN" altLang="en-US" sz="1600" dirty="0">
                <a:solidFill>
                  <a:srgbClr val="000AD2"/>
                </a:solidFill>
                <a:latin typeface="+mn-lt"/>
                <a:ea typeface="+mn-ea"/>
              </a:rPr>
              <a:t>副标题（</a:t>
            </a:r>
            <a:r>
              <a:rPr lang="en-US" altLang="zh-CN" sz="1600" dirty="0">
                <a:solidFill>
                  <a:srgbClr val="000AD2"/>
                </a:solidFill>
                <a:latin typeface="+mn-lt"/>
                <a:ea typeface="+mn-ea"/>
              </a:rPr>
              <a:t>16</a:t>
            </a:r>
            <a:r>
              <a:rPr lang="zh-CN" altLang="en-US" sz="1600" dirty="0">
                <a:solidFill>
                  <a:srgbClr val="000AD2"/>
                </a:solidFill>
                <a:latin typeface="+mn-lt"/>
                <a:ea typeface="+mn-ea"/>
              </a:rPr>
              <a:t>，不加粗）</a:t>
            </a:r>
            <a:endParaRPr lang="en-US" sz="1600" dirty="0">
              <a:latin typeface="+mn-lt"/>
              <a:ea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2099733" y="1054100"/>
          <a:ext cx="4931834" cy="28829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7" name="Straight Connector 6"/>
          <p:cNvCxnSpPr/>
          <p:nvPr/>
        </p:nvCxnSpPr>
        <p:spPr>
          <a:xfrm>
            <a:off x="288900" y="1054100"/>
            <a:ext cx="1743945" cy="0"/>
          </a:xfrm>
          <a:prstGeom prst="line">
            <a:avLst/>
          </a:prstGeom>
          <a:ln w="63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88900" y="1095121"/>
            <a:ext cx="1765300" cy="153888"/>
          </a:xfrm>
          <a:prstGeom prst="rect">
            <a:avLst/>
          </a:prstGeom>
          <a:noFill/>
        </p:spPr>
        <p:txBody>
          <a:bodyPr wrap="square" lIns="0" tIns="0" rIns="0" bIns="0">
            <a:spAutoFit/>
          </a:bodyPr>
          <a:lstStyle/>
          <a:p>
            <a:pPr marL="127000" lvl="1" indent="-127000">
              <a:spcBef>
                <a:spcPts val="430"/>
              </a:spcBef>
              <a:buSzPct val="100000"/>
              <a:buFont typeface="+mn-lt"/>
              <a:buChar char="•"/>
            </a:pPr>
            <a:r>
              <a:rPr lang="zh-CN" altLang="en-US" sz="1000" dirty="0"/>
              <a:t>文本文字</a:t>
            </a:r>
            <a:endParaRPr lang="en-US" sz="1000" dirty="0"/>
          </a:p>
        </p:txBody>
      </p:sp>
      <p:cxnSp>
        <p:nvCxnSpPr>
          <p:cNvPr id="16" name="Straight Connector 15"/>
          <p:cNvCxnSpPr/>
          <p:nvPr/>
        </p:nvCxnSpPr>
        <p:spPr>
          <a:xfrm>
            <a:off x="793304" y="1628563"/>
            <a:ext cx="1743945" cy="0"/>
          </a:xfrm>
          <a:prstGeom prst="line">
            <a:avLst/>
          </a:prstGeom>
          <a:ln w="635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93304" y="1669584"/>
            <a:ext cx="1765300" cy="153888"/>
          </a:xfrm>
          <a:prstGeom prst="rect">
            <a:avLst/>
          </a:prstGeom>
          <a:noFill/>
        </p:spPr>
        <p:txBody>
          <a:bodyPr wrap="square" lIns="0" tIns="0" rIns="0" bIns="0">
            <a:spAutoFit/>
          </a:bodyPr>
          <a:lstStyle/>
          <a:p>
            <a:pPr marL="127000" lvl="1" indent="-127000">
              <a:spcBef>
                <a:spcPts val="430"/>
              </a:spcBef>
              <a:buSzPct val="100000"/>
              <a:buFont typeface="+mn-lt"/>
              <a:buChar char="•"/>
            </a:pPr>
            <a:r>
              <a:rPr lang="zh-CN" altLang="en-US" sz="1000" dirty="0"/>
              <a:t>文本文字</a:t>
            </a:r>
            <a:endParaRPr lang="en-US" altLang="zh-CN" sz="1000" dirty="0"/>
          </a:p>
        </p:txBody>
      </p:sp>
      <p:cxnSp>
        <p:nvCxnSpPr>
          <p:cNvPr id="19" name="Straight Connector 18"/>
          <p:cNvCxnSpPr/>
          <p:nvPr/>
        </p:nvCxnSpPr>
        <p:spPr>
          <a:xfrm>
            <a:off x="1285853" y="2203026"/>
            <a:ext cx="1743945" cy="0"/>
          </a:xfrm>
          <a:prstGeom prst="line">
            <a:avLst/>
          </a:prstGeom>
          <a:ln w="635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85853" y="2244047"/>
            <a:ext cx="1765300" cy="153888"/>
          </a:xfrm>
          <a:prstGeom prst="rect">
            <a:avLst/>
          </a:prstGeom>
          <a:noFill/>
        </p:spPr>
        <p:txBody>
          <a:bodyPr wrap="square" lIns="0" tIns="0" rIns="0" bIns="0">
            <a:spAutoFit/>
          </a:bodyPr>
          <a:lstStyle/>
          <a:p>
            <a:pPr marL="127000" lvl="1" indent="-127000">
              <a:spcBef>
                <a:spcPts val="430"/>
              </a:spcBef>
              <a:buSzPct val="100000"/>
              <a:buFont typeface="+mn-lt"/>
              <a:buChar char="•"/>
            </a:pPr>
            <a:r>
              <a:rPr lang="zh-CN" altLang="en-US" sz="1000" dirty="0"/>
              <a:t>文本文字</a:t>
            </a:r>
            <a:endParaRPr lang="en-US" altLang="zh-CN" sz="1000" dirty="0"/>
          </a:p>
        </p:txBody>
      </p:sp>
      <p:cxnSp>
        <p:nvCxnSpPr>
          <p:cNvPr id="22" name="Straight Connector 21"/>
          <p:cNvCxnSpPr/>
          <p:nvPr/>
        </p:nvCxnSpPr>
        <p:spPr>
          <a:xfrm>
            <a:off x="1778402" y="2777489"/>
            <a:ext cx="1743945" cy="0"/>
          </a:xfrm>
          <a:prstGeom prst="line">
            <a:avLst/>
          </a:prstGeom>
          <a:ln w="635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778402" y="2818510"/>
            <a:ext cx="1765300" cy="153888"/>
          </a:xfrm>
          <a:prstGeom prst="rect">
            <a:avLst/>
          </a:prstGeom>
          <a:noFill/>
        </p:spPr>
        <p:txBody>
          <a:bodyPr wrap="square" lIns="0" tIns="0" rIns="0" bIns="0">
            <a:spAutoFit/>
          </a:bodyPr>
          <a:lstStyle/>
          <a:p>
            <a:pPr marL="127000" lvl="1" indent="-127000">
              <a:spcBef>
                <a:spcPts val="430"/>
              </a:spcBef>
              <a:buSzPct val="100000"/>
              <a:buFont typeface="+mn-lt"/>
              <a:buChar char="•"/>
            </a:pPr>
            <a:r>
              <a:rPr lang="zh-CN" altLang="en-US" sz="1000" dirty="0"/>
              <a:t>文本文字</a:t>
            </a:r>
            <a:endParaRPr lang="en-US" altLang="zh-CN" sz="1000" dirty="0"/>
          </a:p>
        </p:txBody>
      </p:sp>
      <p:cxnSp>
        <p:nvCxnSpPr>
          <p:cNvPr id="25" name="Straight Connector 24"/>
          <p:cNvCxnSpPr/>
          <p:nvPr/>
        </p:nvCxnSpPr>
        <p:spPr>
          <a:xfrm>
            <a:off x="2270950" y="3351954"/>
            <a:ext cx="1743945" cy="0"/>
          </a:xfrm>
          <a:prstGeom prst="line">
            <a:avLst/>
          </a:prstGeom>
          <a:ln w="6350" cap="flat" cmpd="sng" algn="ctr">
            <a:solidFill>
              <a:schemeClr val="tx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270950" y="3392975"/>
            <a:ext cx="1765300" cy="153888"/>
          </a:xfrm>
          <a:prstGeom prst="rect">
            <a:avLst/>
          </a:prstGeom>
          <a:noFill/>
        </p:spPr>
        <p:txBody>
          <a:bodyPr wrap="square" lIns="0" tIns="0" rIns="0" bIns="0">
            <a:spAutoFit/>
          </a:bodyPr>
          <a:lstStyle/>
          <a:p>
            <a:pPr marL="127000" lvl="1" indent="-127000">
              <a:spcBef>
                <a:spcPts val="430"/>
              </a:spcBef>
              <a:buSzPct val="100000"/>
              <a:buFont typeface="+mn-lt"/>
              <a:buChar char="•"/>
            </a:pPr>
            <a:r>
              <a:rPr lang="zh-CN" altLang="en-US" sz="1000" dirty="0"/>
              <a:t>文本文字</a:t>
            </a:r>
            <a:endParaRPr lang="en-US" altLang="zh-CN" sz="1000" dirty="0"/>
          </a:p>
        </p:txBody>
      </p:sp>
      <p:sp>
        <p:nvSpPr>
          <p:cNvPr id="4" name="Footer Placeholder 3"/>
          <p:cNvSpPr>
            <a:spLocks noGrp="1"/>
          </p:cNvSpPr>
          <p:nvPr>
            <p:ph type="ftr" sz="quarter" idx="20"/>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8" name="Slide Number Placeholder 7"/>
          <p:cNvSpPr>
            <a:spLocks noGrp="1"/>
          </p:cNvSpPr>
          <p:nvPr>
            <p:ph type="sldNum" sz="quarter" idx="21"/>
          </p:nvPr>
        </p:nvSpPr>
        <p:spPr/>
        <p:txBody>
          <a:bodyPr/>
          <a:lstStyle/>
          <a:p>
            <a:fld id="{B013D17A-F1A2-4EC8-B129-1FB27AD2B9A2}" type="slidenum">
              <a:rPr lang="en-US" smtClean="0"/>
            </a:fld>
            <a:endParaRPr lang="en-US"/>
          </a:p>
        </p:txBody>
      </p:sp>
      <p:sp>
        <p:nvSpPr>
          <p:cNvPr id="18" name="Text Placeholder 8"/>
          <p:cNvSpPr>
            <a:spLocks noGrp="1"/>
          </p:cNvSpPr>
          <p:nvPr>
            <p:ph type="body" sz="quarter" idx="18"/>
          </p:nvPr>
        </p:nvSpPr>
        <p:spPr>
          <a:xfrm>
            <a:off x="288130" y="4108850"/>
            <a:ext cx="8568927" cy="481013"/>
          </a:xfrm>
        </p:spPr>
        <p:txBody>
          <a:bodyPr lIns="0" t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21" name="Title 4"/>
          <p:cNvSpPr>
            <a:spLocks noGrp="1"/>
          </p:cNvSpPr>
          <p:nvPr>
            <p:ph type="title"/>
          </p:nvPr>
        </p:nvSpPr>
        <p:spPr>
          <a:xfrm>
            <a:off x="288900" y="243001"/>
            <a:ext cx="8568929" cy="378000"/>
          </a:xfrm>
        </p:spPr>
        <p:txBody>
          <a:bodyPr/>
          <a:lstStyle/>
          <a:p>
            <a:r>
              <a:rPr lang="zh-CN" altLang="en-US" sz="2000" dirty="0">
                <a:solidFill>
                  <a:srgbClr val="000AD2"/>
                </a:solidFill>
                <a:latin typeface="+mn-lt"/>
                <a:ea typeface="+mn-ea"/>
              </a:rPr>
              <a:t>主标题（</a:t>
            </a:r>
            <a:r>
              <a:rPr lang="en-US" altLang="zh-CN" sz="2000" dirty="0">
                <a:solidFill>
                  <a:srgbClr val="000AD2"/>
                </a:solidFill>
                <a:latin typeface="+mn-lt"/>
                <a:ea typeface="+mn-ea"/>
              </a:rPr>
              <a:t>20</a:t>
            </a:r>
            <a:r>
              <a:rPr lang="zh-CN" altLang="en-US" sz="2000" dirty="0">
                <a:solidFill>
                  <a:srgbClr val="000AD2"/>
                </a:solidFill>
                <a:latin typeface="+mn-lt"/>
                <a:ea typeface="+mn-ea"/>
              </a:rPr>
              <a:t>，不加粗）</a:t>
            </a:r>
            <a:br>
              <a:rPr lang="en-US" altLang="zh-CN" sz="1200" dirty="0">
                <a:solidFill>
                  <a:srgbClr val="000AD2"/>
                </a:solidFill>
                <a:latin typeface="+mn-lt"/>
                <a:ea typeface="+mn-ea"/>
              </a:rPr>
            </a:br>
            <a:r>
              <a:rPr lang="zh-CN" altLang="en-US" sz="1600" dirty="0">
                <a:solidFill>
                  <a:srgbClr val="000AD2"/>
                </a:solidFill>
                <a:latin typeface="+mn-lt"/>
                <a:ea typeface="+mn-ea"/>
              </a:rPr>
              <a:t>副标题（</a:t>
            </a:r>
            <a:r>
              <a:rPr lang="en-US" altLang="zh-CN" sz="1600" dirty="0">
                <a:solidFill>
                  <a:srgbClr val="000AD2"/>
                </a:solidFill>
                <a:latin typeface="+mn-lt"/>
                <a:ea typeface="+mn-ea"/>
              </a:rPr>
              <a:t>16</a:t>
            </a:r>
            <a:r>
              <a:rPr lang="zh-CN" altLang="en-US" sz="1600" dirty="0">
                <a:solidFill>
                  <a:srgbClr val="000AD2"/>
                </a:solidFill>
                <a:latin typeface="+mn-lt"/>
                <a:ea typeface="+mn-ea"/>
              </a:rPr>
              <a:t>，不加粗）</a:t>
            </a:r>
            <a:endParaRPr lang="en-US" sz="1600" dirty="0">
              <a:latin typeface="+mn-lt"/>
              <a:ea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4"/>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 name="Slide Number Placeholder 5"/>
          <p:cNvSpPr>
            <a:spLocks noGrp="1"/>
          </p:cNvSpPr>
          <p:nvPr>
            <p:ph type="sldNum" sz="quarter" idx="35"/>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pic>
        <p:nvPicPr>
          <p:cNvPr id="22" name="Picture Placeholder 22"/>
          <p:cNvPicPr>
            <a:picLocks noGrp="1" noChangeAspect="1"/>
          </p:cNvPicPr>
          <p:nvPr>
            <p:ph type="pic" sz="quarter" idx="40"/>
          </p:nvPr>
        </p:nvPicPr>
        <p:blipFill>
          <a:blip r:embed="rId1">
            <a:extLst>
              <a:ext uri="{96DAC541-7B7A-43D3-8B79-37D633B846F1}">
                <asvg:svgBlip xmlns:asvg="http://schemas.microsoft.com/office/drawing/2016/SVG/main" r:embed="rId2"/>
              </a:ext>
            </a:extLst>
          </a:blip>
          <a:srcRect/>
          <a:stretch>
            <a:fillRect/>
          </a:stretch>
        </p:blipFill>
        <p:spPr>
          <a:prstGeom prst="rect">
            <a:avLst/>
          </a:prstGeom>
        </p:spPr>
      </p:pic>
      <p:pic>
        <p:nvPicPr>
          <p:cNvPr id="21" name="Picture Placeholder 23"/>
          <p:cNvPicPr>
            <a:picLocks noGrp="1" noChangeAspect="1"/>
          </p:cNvPicPr>
          <p:nvPr>
            <p:ph type="pic" sz="quarter" idx="42"/>
          </p:nvPr>
        </p:nvPicPr>
        <p:blipFill>
          <a:blip r:embed="rId3">
            <a:extLst>
              <a:ext uri="{96DAC541-7B7A-43D3-8B79-37D633B846F1}">
                <asvg:svgBlip xmlns:asvg="http://schemas.microsoft.com/office/drawing/2016/SVG/main" r:embed="rId4"/>
              </a:ext>
            </a:extLst>
          </a:blip>
          <a:srcRect t="345" b="345"/>
          <a:stretch>
            <a:fillRect/>
          </a:stretch>
        </p:blipFill>
        <p:spPr>
          <a:prstGeom prst="rect">
            <a:avLst/>
          </a:prstGeom>
        </p:spPr>
      </p:pic>
      <p:pic>
        <p:nvPicPr>
          <p:cNvPr id="20" name="Picture Placeholder 24"/>
          <p:cNvPicPr>
            <a:picLocks noGrp="1" noChangeAspect="1"/>
          </p:cNvPicPr>
          <p:nvPr>
            <p:ph type="pic" sz="quarter" idx="44"/>
          </p:nvPr>
        </p:nvPicPr>
        <p:blipFill>
          <a:blip r:embed="rId5">
            <a:extLst>
              <a:ext uri="{96DAC541-7B7A-43D3-8B79-37D633B846F1}">
                <asvg:svgBlip xmlns:asvg="http://schemas.microsoft.com/office/drawing/2016/SVG/main" r:embed="rId6"/>
              </a:ext>
            </a:extLst>
          </a:blip>
          <a:srcRect/>
          <a:stretch>
            <a:fillRect/>
          </a:stretch>
        </p:blipFill>
        <p:spPr>
          <a:prstGeom prst="rect">
            <a:avLst/>
          </a:prstGeom>
        </p:spPr>
      </p:pic>
      <p:sp>
        <p:nvSpPr>
          <p:cNvPr id="8" name="Title 7"/>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文本</a:t>
            </a:r>
            <a:r>
              <a:rPr lang="en-US" altLang="zh-CN" sz="2000" dirty="0">
                <a:latin typeface="Arial" panose="020B0604020202020204" pitchFamily="34" charset="0"/>
                <a:ea typeface="黑体" panose="02010609060101010101" pitchFamily="49" charset="-122"/>
                <a:cs typeface="Arial" panose="020B0604020202020204" pitchFamily="34" charset="0"/>
              </a:rPr>
              <a:t>&amp;</a:t>
            </a:r>
            <a:r>
              <a:rPr lang="zh-CN" altLang="en-US" sz="2000" dirty="0">
                <a:latin typeface="Arial" panose="020B0604020202020204" pitchFamily="34" charset="0"/>
                <a:ea typeface="黑体" panose="02010609060101010101" pitchFamily="49" charset="-122"/>
                <a:cs typeface="Arial" panose="020B0604020202020204" pitchFamily="34" charset="0"/>
              </a:rPr>
              <a:t>小图标</a:t>
            </a:r>
            <a:br>
              <a:rPr lang="en-GB" sz="1200" dirty="0">
                <a:latin typeface="Arial" panose="020B0604020202020204" pitchFamily="34" charset="0"/>
                <a:ea typeface="黑体" panose="02010609060101010101" pitchFamily="49" charset="-122"/>
                <a:cs typeface="Arial" panose="020B0604020202020204" pitchFamily="34" charset="0"/>
              </a:rPr>
            </a:br>
            <a:r>
              <a:rPr lang="zh-CN" altLang="en-US" sz="1600" dirty="0">
                <a:latin typeface="Arial" panose="020B0604020202020204" pitchFamily="34" charset="0"/>
                <a:ea typeface="黑体" panose="02010609060101010101" pitchFamily="49" charset="-122"/>
                <a:cs typeface="Arial" panose="020B0604020202020204" pitchFamily="34" charset="0"/>
              </a:rPr>
              <a:t>小图标素材在</a:t>
            </a:r>
            <a:r>
              <a:rPr lang="en-US" altLang="zh-CN" sz="1600" dirty="0">
                <a:latin typeface="Arial" panose="020B0604020202020204" pitchFamily="34" charset="0"/>
                <a:ea typeface="黑体" panose="02010609060101010101" pitchFamily="49" charset="-122"/>
                <a:cs typeface="Arial" panose="020B0604020202020204" pitchFamily="34" charset="0"/>
                <a:hlinkClick r:id="rId7" action="ppaction://hlinkfile"/>
              </a:rPr>
              <a:t>M:\</a:t>
            </a:r>
            <a:r>
              <a:rPr lang="zh-CN" altLang="en-US" sz="1600" dirty="0">
                <a:latin typeface="Arial" panose="020B0604020202020204" pitchFamily="34" charset="0"/>
                <a:ea typeface="黑体" panose="02010609060101010101" pitchFamily="49" charset="-122"/>
                <a:cs typeface="Arial" panose="020B0604020202020204" pitchFamily="34" charset="0"/>
                <a:hlinkClick r:id="rId7" action="ppaction://hlinkfile"/>
              </a:rPr>
              <a:t>市场片</a:t>
            </a:r>
            <a:r>
              <a:rPr lang="en-US" altLang="zh-CN" sz="1600" dirty="0">
                <a:latin typeface="Arial" panose="020B0604020202020204" pitchFamily="34" charset="0"/>
                <a:ea typeface="黑体" panose="02010609060101010101" pitchFamily="49" charset="-122"/>
                <a:cs typeface="Arial" panose="020B0604020202020204" pitchFamily="34" charset="0"/>
                <a:hlinkClick r:id="rId7"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7" action="ppaction://hlinkfile"/>
              </a:rPr>
              <a:t>市场服务部</a:t>
            </a:r>
            <a:r>
              <a:rPr lang="en-US" altLang="zh-CN" sz="1600" dirty="0">
                <a:latin typeface="Arial" panose="020B0604020202020204" pitchFamily="34" charset="0"/>
                <a:ea typeface="黑体" panose="02010609060101010101" pitchFamily="49" charset="-122"/>
                <a:cs typeface="Arial" panose="020B0604020202020204" pitchFamily="34" charset="0"/>
                <a:hlinkClick r:id="rId7"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7" action="ppaction://hlinkfile"/>
              </a:rPr>
              <a:t>公共盘</a:t>
            </a:r>
            <a:r>
              <a:rPr lang="en-US" altLang="zh-CN" sz="1600" dirty="0">
                <a:latin typeface="Arial" panose="020B0604020202020204" pitchFamily="34" charset="0"/>
                <a:ea typeface="黑体" panose="02010609060101010101" pitchFamily="49" charset="-122"/>
                <a:cs typeface="Arial" panose="020B0604020202020204" pitchFamily="34" charset="0"/>
                <a:hlinkClick r:id="rId7"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7" action="ppaction://hlinkfile"/>
              </a:rPr>
              <a:t>新</a:t>
            </a:r>
            <a:r>
              <a:rPr lang="en-US" altLang="zh-CN" sz="1600" dirty="0">
                <a:latin typeface="Arial" panose="020B0604020202020204" pitchFamily="34" charset="0"/>
                <a:ea typeface="黑体" panose="02010609060101010101" pitchFamily="49" charset="-122"/>
                <a:cs typeface="Arial" panose="020B0604020202020204" pitchFamily="34" charset="0"/>
                <a:hlinkClick r:id="rId7" action="ppaction://hlinkfile"/>
              </a:rPr>
              <a:t>VI</a:t>
            </a:r>
            <a:endParaRPr 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10" name="Text Placeholder 9"/>
          <p:cNvSpPr>
            <a:spLocks noGrp="1"/>
          </p:cNvSpPr>
          <p:nvPr>
            <p:ph type="body" sz="quarter" idx="45"/>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endParaRPr lang="zh-CN" altLang="en-US" b="1"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a:p>
            <a:pPr lvl="1"/>
            <a:endParaRPr lang="en-GB" dirty="0">
              <a:latin typeface="Arial" panose="020B0604020202020204" pitchFamily="34" charset="0"/>
              <a:ea typeface="黑体" panose="02010609060101010101" pitchFamily="49" charset="-122"/>
              <a:cs typeface="Arial" panose="020B0604020202020204" pitchFamily="34" charset="0"/>
            </a:endParaRPr>
          </a:p>
        </p:txBody>
      </p:sp>
      <p:sp>
        <p:nvSpPr>
          <p:cNvPr id="4" name="Text Placeholder 3"/>
          <p:cNvSpPr>
            <a:spLocks noGrp="1"/>
          </p:cNvSpPr>
          <p:nvPr>
            <p:ph type="body" sz="quarter" idx="46"/>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endParaRPr lang="zh-CN" altLang="en-US" b="1"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7" name="Text Placeholder 6"/>
          <p:cNvSpPr>
            <a:spLocks noGrp="1"/>
          </p:cNvSpPr>
          <p:nvPr>
            <p:ph type="body" sz="quarter" idx="47"/>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endParaRPr lang="zh-CN" altLang="en-US" b="1"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6" name="Text Placeholder 35"/>
          <p:cNvSpPr>
            <a:spLocks noGrp="1"/>
          </p:cNvSpPr>
          <p:nvPr>
            <p:ph type="body" sz="quarter" idx="9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4"/>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 name="Slide Number Placeholder 5"/>
          <p:cNvSpPr>
            <a:spLocks noGrp="1"/>
          </p:cNvSpPr>
          <p:nvPr>
            <p:ph type="sldNum" sz="quarter" idx="35"/>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8" name="Title 7"/>
          <p:cNvSpPr>
            <a:spLocks noGrp="1"/>
          </p:cNvSpPr>
          <p:nvPr>
            <p:ph type="title"/>
          </p:nvPr>
        </p:nvSpPr>
        <p:spPr/>
        <p:txBody>
          <a:bodyPr/>
          <a:lstStyle/>
          <a:p>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文本</a:t>
            </a:r>
            <a:r>
              <a:rPr lang="en-US" altLang="zh-CN" sz="2000" dirty="0">
                <a:solidFill>
                  <a:srgbClr val="000AD2"/>
                </a:solidFill>
                <a:latin typeface="Arial" panose="020B0604020202020204" pitchFamily="34" charset="0"/>
                <a:ea typeface="黑体" panose="02010609060101010101" pitchFamily="49" charset="-122"/>
                <a:cs typeface="Arial" panose="020B0604020202020204" pitchFamily="34" charset="0"/>
              </a:rPr>
              <a:t>&amp;</a:t>
            </a:r>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小图标</a:t>
            </a:r>
            <a:br>
              <a:rPr lang="en-GB" altLang="zh-CN" sz="1200" dirty="0">
                <a:solidFill>
                  <a:srgbClr val="000AD2"/>
                </a:solidFill>
                <a:latin typeface="Arial" panose="020B0604020202020204" pitchFamily="34" charset="0"/>
                <a:ea typeface="黑体" panose="02010609060101010101" pitchFamily="49" charset="-122"/>
                <a:cs typeface="Arial" panose="020B0604020202020204" pitchFamily="34" charset="0"/>
              </a:rPr>
            </a:br>
            <a:r>
              <a:rPr lang="zh-CN" altLang="en-US" sz="1600" dirty="0">
                <a:solidFill>
                  <a:srgbClr val="000AD2"/>
                </a:solidFill>
                <a:latin typeface="Arial" panose="020B0604020202020204" pitchFamily="34" charset="0"/>
                <a:ea typeface="黑体" panose="02010609060101010101" pitchFamily="49" charset="-122"/>
                <a:cs typeface="Arial" panose="020B0604020202020204" pitchFamily="34" charset="0"/>
              </a:rPr>
              <a:t>小图标素材在</a:t>
            </a:r>
            <a:r>
              <a:rPr lang="en-US" altLang="zh-CN" sz="1600" dirty="0">
                <a:latin typeface="Arial" panose="020B0604020202020204" pitchFamily="34" charset="0"/>
                <a:ea typeface="黑体" panose="02010609060101010101" pitchFamily="49" charset="-122"/>
                <a:cs typeface="Arial" panose="020B0604020202020204" pitchFamily="34" charset="0"/>
                <a:hlinkClick r:id="rId1" action="ppaction://hlinkfile"/>
              </a:rPr>
              <a:t>M:\</a:t>
            </a:r>
            <a:r>
              <a:rPr lang="zh-CN" altLang="en-US" sz="1600" dirty="0">
                <a:latin typeface="Arial" panose="020B0604020202020204" pitchFamily="34" charset="0"/>
                <a:ea typeface="黑体" panose="02010609060101010101" pitchFamily="49" charset="-122"/>
                <a:cs typeface="Arial" panose="020B0604020202020204" pitchFamily="34" charset="0"/>
                <a:hlinkClick r:id="rId1" action="ppaction://hlinkfile"/>
              </a:rPr>
              <a:t>市场片</a:t>
            </a:r>
            <a:r>
              <a:rPr lang="en-US" altLang="zh-CN" sz="1600" dirty="0">
                <a:latin typeface="Arial" panose="020B0604020202020204" pitchFamily="34" charset="0"/>
                <a:ea typeface="黑体" panose="02010609060101010101" pitchFamily="49" charset="-122"/>
                <a:cs typeface="Arial" panose="020B0604020202020204" pitchFamily="34" charset="0"/>
                <a:hlinkClick r:id="rId1"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1" action="ppaction://hlinkfile"/>
              </a:rPr>
              <a:t>市场服务部</a:t>
            </a:r>
            <a:r>
              <a:rPr lang="en-US" altLang="zh-CN" sz="1600" dirty="0">
                <a:latin typeface="Arial" panose="020B0604020202020204" pitchFamily="34" charset="0"/>
                <a:ea typeface="黑体" panose="02010609060101010101" pitchFamily="49" charset="-122"/>
                <a:cs typeface="Arial" panose="020B0604020202020204" pitchFamily="34" charset="0"/>
                <a:hlinkClick r:id="rId1"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1" action="ppaction://hlinkfile"/>
              </a:rPr>
              <a:t>公共盘</a:t>
            </a:r>
            <a:r>
              <a:rPr lang="en-US" altLang="zh-CN" sz="1600" dirty="0">
                <a:latin typeface="Arial" panose="020B0604020202020204" pitchFamily="34" charset="0"/>
                <a:ea typeface="黑体" panose="02010609060101010101" pitchFamily="49" charset="-122"/>
                <a:cs typeface="Arial" panose="020B0604020202020204" pitchFamily="34" charset="0"/>
                <a:hlinkClick r:id="rId1" action="ppaction://hlinkfile"/>
              </a:rPr>
              <a:t>\</a:t>
            </a:r>
            <a:r>
              <a:rPr lang="zh-CN" altLang="en-US" sz="1600" dirty="0">
                <a:latin typeface="Arial" panose="020B0604020202020204" pitchFamily="34" charset="0"/>
                <a:ea typeface="黑体" panose="02010609060101010101" pitchFamily="49" charset="-122"/>
                <a:cs typeface="Arial" panose="020B0604020202020204" pitchFamily="34" charset="0"/>
                <a:hlinkClick r:id="rId1" action="ppaction://hlinkfile"/>
              </a:rPr>
              <a:t>新</a:t>
            </a:r>
            <a:r>
              <a:rPr lang="en-US" altLang="zh-CN" sz="1600" dirty="0">
                <a:latin typeface="Arial" panose="020B0604020202020204" pitchFamily="34" charset="0"/>
                <a:ea typeface="黑体" panose="02010609060101010101" pitchFamily="49" charset="-122"/>
                <a:cs typeface="Arial" panose="020B0604020202020204" pitchFamily="34" charset="0"/>
                <a:hlinkClick r:id="rId1" action="ppaction://hlinkfile"/>
              </a:rPr>
              <a:t>VI</a:t>
            </a:r>
            <a:endParaRPr 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10" name="Text Placeholder 9"/>
          <p:cNvSpPr>
            <a:spLocks noGrp="1"/>
          </p:cNvSpPr>
          <p:nvPr>
            <p:ph type="body" sz="quarter" idx="45"/>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endParaRPr lang="zh-CN" altLang="en-US" b="1"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a:p>
            <a:pPr lvl="1"/>
            <a:endParaRPr lang="en-GB" altLang="zh-CN" dirty="0">
              <a:latin typeface="Arial" panose="020B0604020202020204" pitchFamily="34" charset="0"/>
              <a:ea typeface="黑体" panose="02010609060101010101" pitchFamily="49" charset="-122"/>
              <a:cs typeface="Arial" panose="020B0604020202020204" pitchFamily="34" charset="0"/>
            </a:endParaRPr>
          </a:p>
        </p:txBody>
      </p:sp>
      <p:sp>
        <p:nvSpPr>
          <p:cNvPr id="4" name="Text Placeholder 3"/>
          <p:cNvSpPr>
            <a:spLocks noGrp="1"/>
          </p:cNvSpPr>
          <p:nvPr>
            <p:ph type="body" sz="quarter" idx="46"/>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endParaRPr lang="zh-CN" altLang="en-US" b="1"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a:p>
            <a:pPr lvl="1"/>
            <a:endParaRPr lang="en-GB" altLang="zh-CN" dirty="0">
              <a:latin typeface="Arial" panose="020B0604020202020204" pitchFamily="34" charset="0"/>
              <a:ea typeface="黑体" panose="02010609060101010101" pitchFamily="49" charset="-122"/>
              <a:cs typeface="Arial" panose="020B0604020202020204" pitchFamily="34" charset="0"/>
            </a:endParaRPr>
          </a:p>
        </p:txBody>
      </p:sp>
      <p:sp>
        <p:nvSpPr>
          <p:cNvPr id="7" name="Text Placeholder 6"/>
          <p:cNvSpPr>
            <a:spLocks noGrp="1"/>
          </p:cNvSpPr>
          <p:nvPr>
            <p:ph type="body" sz="quarter" idx="47"/>
          </p:nvPr>
        </p:nvSpPr>
        <p:spPr/>
        <p:txBody>
          <a:bodyPr/>
          <a:lstStyle/>
          <a:p>
            <a:pPr eaLnBrk="0"/>
            <a:r>
              <a:rPr lang="zh-CN" altLang="en-US" b="1" dirty="0">
                <a:latin typeface="Arial" panose="020B0604020202020204" pitchFamily="34" charset="0"/>
                <a:ea typeface="黑体" panose="02010609060101010101" pitchFamily="49" charset="-122"/>
                <a:cs typeface="Arial" panose="020B0604020202020204" pitchFamily="34" charset="0"/>
              </a:rPr>
              <a:t>标题（</a:t>
            </a:r>
            <a:r>
              <a:rPr lang="en-US" altLang="zh-CN" b="1" dirty="0">
                <a:latin typeface="Arial" panose="020B0604020202020204" pitchFamily="34" charset="0"/>
                <a:ea typeface="黑体" panose="02010609060101010101" pitchFamily="49" charset="-122"/>
                <a:cs typeface="Arial" panose="020B0604020202020204" pitchFamily="34" charset="0"/>
              </a:rPr>
              <a:t>12</a:t>
            </a:r>
            <a:r>
              <a:rPr lang="zh-CN" altLang="en-US" b="1" dirty="0">
                <a:latin typeface="Arial" panose="020B0604020202020204" pitchFamily="34" charset="0"/>
                <a:ea typeface="黑体" panose="02010609060101010101" pitchFamily="49" charset="-122"/>
                <a:cs typeface="Arial" panose="020B0604020202020204" pitchFamily="34" charset="0"/>
              </a:rPr>
              <a:t>，加粗）</a:t>
            </a:r>
            <a:endParaRPr lang="zh-CN" altLang="en-US" b="1"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文本文字（</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a:p>
            <a:pPr lvl="1"/>
            <a:endParaRPr lang="en-GB" altLang="zh-CN" dirty="0">
              <a:latin typeface="Arial" panose="020B0604020202020204" pitchFamily="34" charset="0"/>
              <a:ea typeface="黑体" panose="02010609060101010101" pitchFamily="49" charset="-122"/>
              <a:cs typeface="Arial" panose="020B0604020202020204" pitchFamily="34" charset="0"/>
            </a:endParaRPr>
          </a:p>
        </p:txBody>
      </p:sp>
      <p:sp>
        <p:nvSpPr>
          <p:cNvPr id="36" name="Text Placeholder 35"/>
          <p:cNvSpPr>
            <a:spLocks noGrp="1"/>
          </p:cNvSpPr>
          <p:nvPr>
            <p:ph type="body" sz="quarter" idx="9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28" name="Picture 27"/>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a:xfrm>
            <a:off x="3238500" y="1054100"/>
            <a:ext cx="565116" cy="640080"/>
          </a:xfrm>
          <a:prstGeom prst="rect">
            <a:avLst/>
          </a:prstGeom>
        </p:spPr>
      </p:pic>
      <p:pic>
        <p:nvPicPr>
          <p:cNvPr id="30" name="Picture 29"/>
          <p:cNvPicPr>
            <a:picLocks noChangeAspect="1"/>
          </p:cNvPicPr>
          <p:nvPr/>
        </p:nvPicPr>
        <p:blipFill>
          <a:blip r:embed="rId3" cstate="hqprint">
            <a:extLst>
              <a:ext uri="{28A0092B-C50C-407E-A947-70E740481C1C}">
                <a14:useLocalDpi xmlns:a14="http://schemas.microsoft.com/office/drawing/2010/main" val="0"/>
              </a:ext>
            </a:extLst>
          </a:blip>
          <a:srcRect/>
          <a:stretch>
            <a:fillRect/>
          </a:stretch>
        </p:blipFill>
        <p:spPr>
          <a:xfrm>
            <a:off x="6190060" y="1083705"/>
            <a:ext cx="567733" cy="566768"/>
          </a:xfrm>
          <a:prstGeom prst="rect">
            <a:avLst/>
          </a:prstGeom>
        </p:spPr>
      </p:pic>
      <p:pic>
        <p:nvPicPr>
          <p:cNvPr id="32" name="Picture 31"/>
          <p:cNvPicPr>
            <a:picLocks noChangeAspect="1"/>
          </p:cNvPicPr>
          <p:nvPr/>
        </p:nvPicPr>
        <p:blipFill>
          <a:blip r:embed="rId4" cstate="hqprint">
            <a:extLst>
              <a:ext uri="{28A0092B-C50C-407E-A947-70E740481C1C}">
                <a14:useLocalDpi xmlns:a14="http://schemas.microsoft.com/office/drawing/2010/main" val="0"/>
              </a:ext>
            </a:extLst>
          </a:blip>
          <a:srcRect/>
          <a:stretch>
            <a:fillRect/>
          </a:stretch>
        </p:blipFill>
        <p:spPr>
          <a:xfrm>
            <a:off x="292409" y="1124882"/>
            <a:ext cx="573833" cy="443816"/>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90226" y="2050095"/>
            <a:ext cx="1563548" cy="1043309"/>
          </a:xfrm>
        </p:spPr>
        <p:txBody>
          <a:bodyPr/>
          <a:lstStyle/>
          <a:p>
            <a:r>
              <a:rPr lang="zh-CN" altLang="en-US" sz="6000" dirty="0"/>
              <a:t>谢谢</a:t>
            </a:r>
            <a:endParaRPr lang="en-US" sz="6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lIns="0" rIns="0" bIns="0"/>
          <a:lstStyle/>
          <a:p>
            <a:r>
              <a:rPr lang="zh-CN" altLang="en-US" sz="3200" dirty="0"/>
              <a:t>主标题（</a:t>
            </a:r>
            <a:r>
              <a:rPr lang="en-US" altLang="zh-CN" sz="3200" dirty="0"/>
              <a:t>32</a:t>
            </a:r>
            <a:r>
              <a:rPr lang="zh-CN" altLang="en-US" sz="3200" dirty="0"/>
              <a:t>，不加粗）</a:t>
            </a:r>
            <a:endParaRPr lang="en-US" sz="3200" dirty="0"/>
          </a:p>
        </p:txBody>
      </p:sp>
      <p:sp>
        <p:nvSpPr>
          <p:cNvPr id="18" name="Subtitle 17"/>
          <p:cNvSpPr>
            <a:spLocks noGrp="1"/>
          </p:cNvSpPr>
          <p:nvPr>
            <p:ph type="subTitle" idx="1"/>
          </p:nvPr>
        </p:nvSpPr>
        <p:spPr>
          <a:xfrm>
            <a:off x="288900" y="1557142"/>
            <a:ext cx="8568929" cy="457775"/>
          </a:xfrm>
        </p:spPr>
        <p:txBody>
          <a:bodyPr lIns="0" rIns="0" bIns="0"/>
          <a:lstStyle/>
          <a:p>
            <a:r>
              <a:rPr lang="zh-CN" altLang="en-US" sz="2400" dirty="0">
                <a:latin typeface="+mn-lt"/>
              </a:rPr>
              <a:t>副标题（</a:t>
            </a:r>
            <a:r>
              <a:rPr lang="en-US" altLang="zh-CN" sz="2400" dirty="0">
                <a:latin typeface="+mn-lt"/>
              </a:rPr>
              <a:t>24</a:t>
            </a:r>
            <a:r>
              <a:rPr lang="zh-CN" altLang="en-US" sz="2400" dirty="0">
                <a:latin typeface="+mn-lt"/>
              </a:rPr>
              <a:t>，不加粗）</a:t>
            </a:r>
            <a:endParaRPr lang="en-GB" sz="2400" dirty="0">
              <a:latin typeface="+mn-lt"/>
            </a:endParaRPr>
          </a:p>
          <a:p>
            <a:pPr lvl="1"/>
            <a:r>
              <a:rPr lang="en-GB" sz="1000" dirty="0"/>
              <a:t>2021</a:t>
            </a:r>
            <a:r>
              <a:rPr lang="zh-CN" altLang="en-US" sz="1000" dirty="0"/>
              <a:t>年</a:t>
            </a:r>
            <a:r>
              <a:rPr lang="en-US" altLang="zh-CN" sz="1000" dirty="0"/>
              <a:t>10</a:t>
            </a:r>
            <a:r>
              <a:rPr lang="zh-CN" altLang="en-US" sz="1000" dirty="0"/>
              <a:t>月</a:t>
            </a:r>
            <a:endParaRPr lang="en-US" sz="1000" dirty="0"/>
          </a:p>
        </p:txBody>
      </p:sp>
      <p:sp>
        <p:nvSpPr>
          <p:cNvPr id="3" name="Footer Placeholder 2"/>
          <p:cNvSpPr>
            <a:spLocks noGrp="1"/>
          </p:cNvSpPr>
          <p:nvPr>
            <p:ph type="ftr" sz="quarter" idx="19"/>
          </p:nvPr>
        </p:nvSpPr>
        <p:spPr/>
        <p:txBody>
          <a:bodyPr/>
          <a:lstStyle/>
          <a:p>
            <a:r>
              <a:rPr lang="zh-CN" altLang="en-US" sz="800"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sz="800" dirty="0">
              <a:latin typeface="Arial" panose="020B0604020202020204" pitchFamily="34" charset="0"/>
              <a:ea typeface="黑体" panose="02010609060101010101" pitchFamily="49" charset="-122"/>
              <a:cs typeface="Arial" panose="020B0604020202020204" pitchFamily="34" charset="0"/>
            </a:endParaRPr>
          </a:p>
        </p:txBody>
      </p:sp>
      <p:sp>
        <p:nvSpPr>
          <p:cNvPr id="19" name="Text Placeholder 18"/>
          <p:cNvSpPr>
            <a:spLocks noGrp="1"/>
          </p:cNvSpPr>
          <p:nvPr>
            <p:ph type="body" sz="quarter" idx="18"/>
          </p:nvPr>
        </p:nvSpPr>
        <p:spPr/>
        <p:txBody>
          <a:bodyPr lIns="0" rIns="0" bIns="0"/>
          <a:lstStyle/>
          <a:p>
            <a:r>
              <a:rPr lang="zh-CN" altLang="en-US" dirty="0"/>
              <a:t>姓名（</a:t>
            </a:r>
            <a:r>
              <a:rPr lang="en-US" altLang="zh-CN" dirty="0"/>
              <a:t>9</a:t>
            </a:r>
            <a:r>
              <a:rPr lang="zh-CN" altLang="en-US" dirty="0"/>
              <a:t>号，加粗）</a:t>
            </a:r>
            <a:endParaRPr lang="en-US" dirty="0"/>
          </a:p>
          <a:p>
            <a:pPr lvl="1"/>
            <a:r>
              <a:rPr lang="zh-CN" altLang="en-US" dirty="0"/>
              <a:t>职称（</a:t>
            </a:r>
            <a:r>
              <a:rPr lang="en-US" altLang="zh-CN" dirty="0"/>
              <a:t>9</a:t>
            </a:r>
            <a:r>
              <a:rPr lang="zh-CN" altLang="en-US" dirty="0"/>
              <a:t>号，不加粗）</a:t>
            </a:r>
            <a:endParaRPr lang="en-US" dirty="0"/>
          </a:p>
          <a:p>
            <a:r>
              <a:rPr lang="zh-CN" altLang="en-US" dirty="0"/>
              <a:t>姓名</a:t>
            </a:r>
            <a:endParaRPr lang="en-US" dirty="0"/>
          </a:p>
          <a:p>
            <a:pPr lvl="1"/>
            <a:r>
              <a:rPr lang="zh-CN" altLang="en-US" dirty="0"/>
              <a:t>职称</a:t>
            </a:r>
            <a:endParaRPr lang="en-US" dirty="0"/>
          </a:p>
          <a:p>
            <a:r>
              <a:rPr lang="zh-CN" altLang="en-US" dirty="0"/>
              <a:t>姓名</a:t>
            </a:r>
            <a:endParaRPr lang="en-US" altLang="zh-CN" dirty="0"/>
          </a:p>
          <a:p>
            <a:pPr lvl="1"/>
            <a:r>
              <a:rPr lang="zh-CN" altLang="en-US" dirty="0"/>
              <a:t>职称</a:t>
            </a:r>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t>Optional footer</a:t>
            </a:r>
            <a:endParaRPr lang="en-US"/>
          </a:p>
        </p:txBody>
      </p:sp>
      <p:sp>
        <p:nvSpPr>
          <p:cNvPr id="3" name="灯片编号占位符 2"/>
          <p:cNvSpPr>
            <a:spLocks noGrp="1"/>
          </p:cNvSpPr>
          <p:nvPr>
            <p:ph type="sldNum" sz="quarter" idx="12"/>
          </p:nvPr>
        </p:nvSpPr>
        <p:spPr/>
        <p:txBody>
          <a:bodyPr/>
          <a:lstStyle/>
          <a:p>
            <a:fld id="{BCA4F33B-2A5C-4874-B5D7-74DA77ECCD3C}" type="slidenum">
              <a:rPr lang="en-US" smtClean="0"/>
            </a:fld>
            <a:endParaRPr lang="en-US"/>
          </a:p>
        </p:txBody>
      </p:sp>
      <p:sp>
        <p:nvSpPr>
          <p:cNvPr id="4" name="副标题 3"/>
          <p:cNvSpPr>
            <a:spLocks noGrp="1"/>
          </p:cNvSpPr>
          <p:nvPr>
            <p:ph type="subTitle" idx="10"/>
          </p:nvPr>
        </p:nvSpPr>
        <p:spPr>
          <a:xfrm>
            <a:off x="509357" y="939487"/>
            <a:ext cx="6901709" cy="1759467"/>
          </a:xfrm>
        </p:spPr>
        <p:txBody>
          <a:bodyPr/>
          <a:lstStyle/>
          <a:p>
            <a:r>
              <a:rPr lang="zh-CN" altLang="en-US" sz="1000" dirty="0"/>
              <a:t>数据：</a:t>
            </a:r>
            <a:r>
              <a:rPr lang="en-US" altLang="zh-CN" sz="1000" dirty="0"/>
              <a:t>2014</a:t>
            </a:r>
            <a:r>
              <a:rPr lang="zh-CN" altLang="en-US" sz="1000" dirty="0"/>
              <a:t>年</a:t>
            </a:r>
            <a:r>
              <a:rPr lang="en-US" altLang="zh-CN" sz="1000" dirty="0"/>
              <a:t>11</a:t>
            </a:r>
            <a:r>
              <a:rPr lang="zh-CN" altLang="en-US" sz="1000" dirty="0"/>
              <a:t>月</a:t>
            </a:r>
            <a:r>
              <a:rPr lang="en-US" altLang="zh-CN" sz="1000" dirty="0"/>
              <a:t>17</a:t>
            </a:r>
            <a:r>
              <a:rPr lang="zh-CN" altLang="en-US" sz="1000" dirty="0"/>
              <a:t>日</a:t>
            </a:r>
            <a:r>
              <a:rPr lang="en-US" altLang="zh-CN" sz="1000" dirty="0"/>
              <a:t>-2023</a:t>
            </a:r>
            <a:r>
              <a:rPr lang="zh-CN" altLang="en-US" sz="1000" dirty="0"/>
              <a:t>年</a:t>
            </a:r>
            <a:r>
              <a:rPr lang="en-US" altLang="zh-CN" sz="1000" dirty="0"/>
              <a:t>8</a:t>
            </a:r>
            <a:r>
              <a:rPr lang="zh-CN" altLang="en-US" sz="1000" dirty="0"/>
              <a:t>月</a:t>
            </a:r>
            <a:r>
              <a:rPr lang="en-US" altLang="zh-CN" sz="1000" dirty="0"/>
              <a:t>1</a:t>
            </a:r>
            <a:r>
              <a:rPr lang="zh-CN" altLang="en-US" sz="1000" dirty="0"/>
              <a:t>日内沪股通和沪市港股通每日买入与卖出，样本内是</a:t>
            </a:r>
            <a:r>
              <a:rPr lang="en-US" altLang="zh-CN" sz="1000" dirty="0"/>
              <a:t>2014</a:t>
            </a:r>
            <a:r>
              <a:rPr lang="zh-CN" altLang="en-US" sz="1000" dirty="0"/>
              <a:t>年</a:t>
            </a:r>
            <a:r>
              <a:rPr lang="en-US" altLang="zh-CN" sz="1000" dirty="0"/>
              <a:t>11</a:t>
            </a:r>
            <a:r>
              <a:rPr lang="zh-CN" altLang="en-US" sz="1000" dirty="0"/>
              <a:t>月</a:t>
            </a:r>
            <a:r>
              <a:rPr lang="en-US" altLang="zh-CN" sz="1000" dirty="0"/>
              <a:t>17</a:t>
            </a:r>
            <a:r>
              <a:rPr lang="zh-CN" altLang="en-US" sz="1000" dirty="0"/>
              <a:t>日至</a:t>
            </a:r>
            <a:r>
              <a:rPr lang="en-US" altLang="zh-CN" sz="1000" dirty="0"/>
              <a:t>2022</a:t>
            </a:r>
            <a:r>
              <a:rPr lang="zh-CN" altLang="en-US" sz="1000" dirty="0"/>
              <a:t>年</a:t>
            </a:r>
            <a:r>
              <a:rPr lang="en-US" altLang="zh-CN" sz="1000" dirty="0"/>
              <a:t>12</a:t>
            </a:r>
            <a:r>
              <a:rPr lang="zh-CN" altLang="en-US" sz="1000" dirty="0"/>
              <a:t>月</a:t>
            </a:r>
            <a:r>
              <a:rPr lang="en-US" altLang="zh-CN" sz="1000" dirty="0"/>
              <a:t>31</a:t>
            </a:r>
            <a:r>
              <a:rPr lang="zh-CN" altLang="en-US" sz="1000" dirty="0"/>
              <a:t>日，样本外为</a:t>
            </a:r>
            <a:r>
              <a:rPr lang="en-US" altLang="zh-CN" sz="1000" dirty="0"/>
              <a:t>2023</a:t>
            </a:r>
            <a:r>
              <a:rPr lang="zh-CN" altLang="en-US" sz="1000" dirty="0"/>
              <a:t>年</a:t>
            </a:r>
            <a:r>
              <a:rPr lang="en-US" altLang="zh-CN" sz="1000" dirty="0"/>
              <a:t>1</a:t>
            </a:r>
            <a:r>
              <a:rPr lang="zh-CN" altLang="en-US" sz="1000" dirty="0"/>
              <a:t>月</a:t>
            </a:r>
            <a:r>
              <a:rPr lang="en-US" altLang="zh-CN" sz="1000" dirty="0"/>
              <a:t>1</a:t>
            </a:r>
            <a:r>
              <a:rPr lang="zh-CN" altLang="en-US" sz="1000" dirty="0"/>
              <a:t>日至</a:t>
            </a:r>
            <a:r>
              <a:rPr lang="en-US" altLang="zh-CN" sz="1000" dirty="0"/>
              <a:t>2023</a:t>
            </a:r>
            <a:r>
              <a:rPr lang="zh-CN" altLang="en-US" sz="1000" dirty="0"/>
              <a:t>年</a:t>
            </a:r>
            <a:r>
              <a:rPr lang="en-US" altLang="zh-CN" sz="1000" dirty="0"/>
              <a:t>8</a:t>
            </a:r>
            <a:r>
              <a:rPr lang="zh-CN" altLang="en-US" sz="1000" dirty="0"/>
              <a:t>月</a:t>
            </a:r>
            <a:r>
              <a:rPr lang="en-US" altLang="zh-CN" sz="1000" dirty="0"/>
              <a:t>1</a:t>
            </a:r>
            <a:r>
              <a:rPr lang="zh-CN" altLang="en-US" sz="1000" dirty="0"/>
              <a:t>日。样本内为训练集与验证集，样本外为测试集</a:t>
            </a:r>
            <a:endParaRPr lang="en-US" altLang="zh-CN" sz="1000" dirty="0"/>
          </a:p>
          <a:p>
            <a:endParaRPr lang="en-US" altLang="zh-CN" sz="1000" dirty="0"/>
          </a:p>
          <a:p>
            <a:r>
              <a:rPr lang="zh-CN" altLang="en-US" sz="1000" dirty="0"/>
              <a:t>目标：探究当日北向资金数据对</a:t>
            </a:r>
            <a:r>
              <a:rPr lang="en-US" altLang="zh-CN" sz="1000" dirty="0"/>
              <a:t>1</a:t>
            </a:r>
            <a:r>
              <a:rPr lang="zh-CN" altLang="en-US" sz="1000" dirty="0"/>
              <a:t>、</a:t>
            </a:r>
            <a:r>
              <a:rPr lang="en-US" altLang="zh-CN" sz="1000" dirty="0"/>
              <a:t>5</a:t>
            </a:r>
            <a:r>
              <a:rPr lang="zh-CN" altLang="en-US" sz="1000" dirty="0"/>
              <a:t>、</a:t>
            </a:r>
            <a:r>
              <a:rPr lang="en-US" altLang="zh-CN" sz="1000" dirty="0"/>
              <a:t>22</a:t>
            </a:r>
            <a:r>
              <a:rPr lang="zh-CN" altLang="en-US" sz="1000" dirty="0"/>
              <a:t>日后大盘涨跌的指示性作用</a:t>
            </a:r>
            <a:endParaRPr lang="en-US" altLang="zh-CN" sz="1000" dirty="0"/>
          </a:p>
          <a:p>
            <a:endParaRPr lang="en-US" altLang="zh-CN" sz="1000" dirty="0"/>
          </a:p>
          <a:p>
            <a:r>
              <a:rPr lang="zh-CN" altLang="en-US" sz="1000" dirty="0"/>
              <a:t>尝试算法：逻辑回归、随机森林算法</a:t>
            </a:r>
            <a:endParaRPr lang="en-US" altLang="zh-CN" sz="1000" dirty="0"/>
          </a:p>
          <a:p>
            <a:endParaRPr lang="en-US" altLang="zh-CN" sz="1000" dirty="0"/>
          </a:p>
          <a:p>
            <a:r>
              <a:rPr lang="zh-CN" altLang="en-US" sz="1000" dirty="0"/>
              <a:t>最优算法：随机森林算法</a:t>
            </a:r>
            <a:endParaRPr lang="en-US" altLang="zh-CN" sz="1000" dirty="0"/>
          </a:p>
          <a:p>
            <a:endParaRPr lang="en-US" altLang="zh-CN" sz="1000" dirty="0"/>
          </a:p>
          <a:p>
            <a:r>
              <a:rPr lang="zh-CN" altLang="en-US" sz="1000" dirty="0"/>
              <a:t>具体实现方法：对</a:t>
            </a:r>
            <a:r>
              <a:rPr lang="en-US" altLang="zh-CN" sz="1000" dirty="0"/>
              <a:t>4</a:t>
            </a:r>
            <a:r>
              <a:rPr lang="zh-CN" altLang="en-US" sz="1000" dirty="0"/>
              <a:t>维数据进行特征增强，通过移动平均、窗口求和等方法衍生出</a:t>
            </a:r>
            <a:r>
              <a:rPr lang="en-US" altLang="zh-CN" sz="1000" dirty="0"/>
              <a:t>28</a:t>
            </a:r>
            <a:r>
              <a:rPr lang="zh-CN" altLang="en-US" sz="1000" dirty="0"/>
              <a:t>维特征，选取特征重要性排前十的特征训练模型，以验证集的准确率作为模型好坏的判断，使用网格搜索参数优化、交叉验证的方法自动调参</a:t>
            </a:r>
            <a:endParaRPr lang="zh-CN" altLang="en-US" sz="1000" dirty="0"/>
          </a:p>
        </p:txBody>
      </p:sp>
      <p:sp>
        <p:nvSpPr>
          <p:cNvPr id="5" name="标题 4"/>
          <p:cNvSpPr>
            <a:spLocks noGrp="1"/>
          </p:cNvSpPr>
          <p:nvPr>
            <p:ph type="title"/>
          </p:nvPr>
        </p:nvSpPr>
        <p:spPr/>
        <p:txBody>
          <a:bodyPr/>
          <a:lstStyle/>
          <a:p>
            <a:r>
              <a:rPr lang="zh-CN" altLang="en-US" dirty="0"/>
              <a:t>北向资金预测大盘涨跌</a:t>
            </a:r>
            <a:endParaRPr lang="zh-CN" altLang="en-US" dirty="0"/>
          </a:p>
        </p:txBody>
      </p:sp>
      <p:graphicFrame>
        <p:nvGraphicFramePr>
          <p:cNvPr id="7" name="内容占位符 6"/>
          <p:cNvGraphicFramePr>
            <a:graphicFrameLocks noGrp="1"/>
          </p:cNvGraphicFramePr>
          <p:nvPr>
            <p:ph idx="1"/>
          </p:nvPr>
        </p:nvGraphicFramePr>
        <p:xfrm>
          <a:off x="215604" y="3051915"/>
          <a:ext cx="8761095" cy="1483360"/>
        </p:xfrm>
        <a:graphic>
          <a:graphicData uri="http://schemas.openxmlformats.org/drawingml/2006/table">
            <a:tbl>
              <a:tblPr firstRow="1" bandRow="1">
                <a:tableStyleId>{5C22544A-7EE6-4342-B048-85BDC9FD1C3A}</a:tableStyleId>
              </a:tblPr>
              <a:tblGrid>
                <a:gridCol w="725805"/>
                <a:gridCol w="852805"/>
                <a:gridCol w="852805"/>
                <a:gridCol w="852805"/>
                <a:gridCol w="725805"/>
                <a:gridCol w="1106805"/>
                <a:gridCol w="1233805"/>
                <a:gridCol w="1240155"/>
                <a:gridCol w="1170305"/>
              </a:tblGrid>
              <a:tr h="370840">
                <a:tc>
                  <a:txBody>
                    <a:bodyPr/>
                    <a:lstStyle/>
                    <a:p>
                      <a:r>
                        <a:rPr lang="zh-CN" altLang="en-US" sz="1000" dirty="0"/>
                        <a:t>模型名称</a:t>
                      </a:r>
                      <a:endParaRPr lang="zh-CN" altLang="en-US" sz="1000" dirty="0"/>
                    </a:p>
                  </a:txBody>
                  <a:tcPr/>
                </a:tc>
                <a:tc>
                  <a:txBody>
                    <a:bodyPr/>
                    <a:lstStyle/>
                    <a:p>
                      <a:r>
                        <a:rPr lang="zh-CN" altLang="en-US" sz="1000" dirty="0"/>
                        <a:t>样本内数据</a:t>
                      </a:r>
                      <a:endParaRPr lang="zh-CN" altLang="en-US" sz="1000" dirty="0"/>
                    </a:p>
                  </a:txBody>
                  <a:tcPr/>
                </a:tc>
                <a:tc>
                  <a:txBody>
                    <a:bodyPr/>
                    <a:lstStyle/>
                    <a:p>
                      <a:r>
                        <a:rPr lang="zh-CN" altLang="en-US" sz="1000" dirty="0"/>
                        <a:t>样本外数据</a:t>
                      </a:r>
                      <a:endParaRPr lang="zh-CN" altLang="en-US" sz="1000" dirty="0"/>
                    </a:p>
                  </a:txBody>
                  <a:tcPr/>
                </a:tc>
                <a:tc>
                  <a:txBody>
                    <a:bodyPr/>
                    <a:lstStyle/>
                    <a:p>
                      <a:r>
                        <a:rPr lang="zh-CN" altLang="en-US" sz="1000" dirty="0"/>
                        <a:t>决策树个数</a:t>
                      </a:r>
                      <a:endParaRPr lang="zh-CN" altLang="en-US" sz="1000" dirty="0"/>
                    </a:p>
                  </a:txBody>
                  <a:tcPr/>
                </a:tc>
                <a:tc>
                  <a:txBody>
                    <a:bodyPr/>
                    <a:lstStyle/>
                    <a:p>
                      <a:r>
                        <a:rPr lang="zh-CN" altLang="en-US" sz="1000" dirty="0"/>
                        <a:t>最大深度</a:t>
                      </a:r>
                      <a:endParaRPr lang="zh-CN" altLang="en-US" sz="1000" dirty="0"/>
                    </a:p>
                  </a:txBody>
                  <a:tcPr/>
                </a:tc>
                <a:tc>
                  <a:txBody>
                    <a:bodyPr/>
                    <a:lstStyle/>
                    <a:p>
                      <a:r>
                        <a:rPr lang="zh-CN" altLang="en-US" sz="1000" dirty="0"/>
                        <a:t>拆分最少样本数</a:t>
                      </a:r>
                      <a:endParaRPr lang="zh-CN" alt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000" dirty="0"/>
                        <a:t>样本内验证集条数</a:t>
                      </a:r>
                      <a:endParaRPr lang="zh-CN" altLang="en-US" sz="1000" dirty="0"/>
                    </a:p>
                  </a:txBody>
                  <a:tcPr/>
                </a:tc>
                <a:tc>
                  <a:txBody>
                    <a:bodyPr/>
                    <a:lstStyle/>
                    <a:p>
                      <a:r>
                        <a:rPr lang="zh-CN" altLang="en-US" sz="1000" dirty="0"/>
                        <a:t>验证集准确率</a:t>
                      </a:r>
                      <a:endParaRPr lang="zh-CN" altLang="en-US" sz="1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000" dirty="0"/>
                        <a:t>测试集准确率</a:t>
                      </a:r>
                      <a:endParaRPr lang="zh-CN" altLang="en-US" sz="1000" dirty="0"/>
                    </a:p>
                  </a:txBody>
                  <a:tcPr/>
                </a:tc>
              </a:tr>
              <a:tr h="370840">
                <a:tc>
                  <a:txBody>
                    <a:bodyPr/>
                    <a:lstStyle/>
                    <a:p>
                      <a:r>
                        <a:rPr lang="en-US" altLang="zh-CN" sz="1000" dirty="0"/>
                        <a:t>1</a:t>
                      </a:r>
                      <a:r>
                        <a:rPr lang="zh-CN" altLang="en-US" sz="1000" dirty="0"/>
                        <a:t>日后</a:t>
                      </a:r>
                      <a:endParaRPr lang="zh-CN" altLang="en-US" sz="1000" dirty="0"/>
                    </a:p>
                  </a:txBody>
                  <a:tcPr/>
                </a:tc>
                <a:tc>
                  <a:txBody>
                    <a:bodyPr/>
                    <a:lstStyle/>
                    <a:p>
                      <a:r>
                        <a:rPr lang="en-US" altLang="zh-CN" sz="1000" dirty="0"/>
                        <a:t>1979</a:t>
                      </a:r>
                      <a:endParaRPr lang="zh-CN" altLang="en-US" sz="1000" dirty="0"/>
                    </a:p>
                  </a:txBody>
                  <a:tcPr/>
                </a:tc>
                <a:tc>
                  <a:txBody>
                    <a:bodyPr/>
                    <a:lstStyle/>
                    <a:p>
                      <a:r>
                        <a:rPr lang="en-US" altLang="zh-CN" sz="1000" dirty="0"/>
                        <a:t>139</a:t>
                      </a:r>
                      <a:endParaRPr lang="zh-CN" altLang="en-US" sz="1000" dirty="0"/>
                    </a:p>
                  </a:txBody>
                  <a:tcPr/>
                </a:tc>
                <a:tc>
                  <a:txBody>
                    <a:bodyPr/>
                    <a:lstStyle/>
                    <a:p>
                      <a:r>
                        <a:rPr lang="en-US" altLang="zh-CN" sz="1000" dirty="0"/>
                        <a:t>11</a:t>
                      </a:r>
                      <a:endParaRPr lang="zh-CN" altLang="en-US" sz="1000" dirty="0"/>
                    </a:p>
                  </a:txBody>
                  <a:tcPr/>
                </a:tc>
                <a:tc>
                  <a:txBody>
                    <a:bodyPr/>
                    <a:lstStyle/>
                    <a:p>
                      <a:r>
                        <a:rPr lang="en-US" altLang="zh-CN" sz="1000" dirty="0"/>
                        <a:t>7</a:t>
                      </a:r>
                      <a:endParaRPr lang="zh-CN" altLang="en-US" sz="1000" dirty="0"/>
                    </a:p>
                  </a:txBody>
                  <a:tcPr/>
                </a:tc>
                <a:tc>
                  <a:txBody>
                    <a:bodyPr/>
                    <a:lstStyle/>
                    <a:p>
                      <a:r>
                        <a:rPr lang="en-US" altLang="zh-CN" sz="1000" dirty="0"/>
                        <a:t>10</a:t>
                      </a:r>
                      <a:endParaRPr lang="zh-CN" altLang="en-US" sz="1000" dirty="0"/>
                    </a:p>
                  </a:txBody>
                  <a:tcPr/>
                </a:tc>
                <a:tc>
                  <a:txBody>
                    <a:bodyPr/>
                    <a:lstStyle/>
                    <a:p>
                      <a:r>
                        <a:rPr lang="en-US" altLang="zh-CN" sz="1000" dirty="0"/>
                        <a:t>198</a:t>
                      </a:r>
                      <a:endParaRPr lang="zh-CN" altLang="en-US" sz="1000" dirty="0"/>
                    </a:p>
                  </a:txBody>
                  <a:tcPr/>
                </a:tc>
                <a:tc>
                  <a:txBody>
                    <a:bodyPr/>
                    <a:lstStyle/>
                    <a:p>
                      <a:r>
                        <a:rPr lang="en-US" altLang="zh-CN" sz="1000" dirty="0"/>
                        <a:t>56.57</a:t>
                      </a:r>
                      <a:r>
                        <a:rPr lang="zh-CN" altLang="en-US" sz="1000" dirty="0"/>
                        <a:t>（</a:t>
                      </a:r>
                      <a:r>
                        <a:rPr lang="en-US" altLang="zh-CN" sz="1000" dirty="0"/>
                        <a:t>112/198</a:t>
                      </a:r>
                      <a:r>
                        <a:rPr lang="zh-CN" altLang="en-US" sz="1000" dirty="0"/>
                        <a:t>）</a:t>
                      </a:r>
                      <a:endParaRPr lang="zh-CN" altLang="en-US" sz="1000" dirty="0"/>
                    </a:p>
                  </a:txBody>
                  <a:tcPr/>
                </a:tc>
                <a:tc>
                  <a:txBody>
                    <a:bodyPr/>
                    <a:lstStyle/>
                    <a:p>
                      <a:r>
                        <a:rPr lang="en-US" altLang="zh-CN" sz="1000" dirty="0"/>
                        <a:t>56.06</a:t>
                      </a:r>
                      <a:r>
                        <a:rPr lang="zh-CN" altLang="en-US" sz="1000" dirty="0"/>
                        <a:t>（</a:t>
                      </a:r>
                      <a:r>
                        <a:rPr lang="en-US" altLang="zh-CN" sz="1000" dirty="0"/>
                        <a:t>78/139</a:t>
                      </a:r>
                      <a:r>
                        <a:rPr lang="zh-CN" altLang="en-US" sz="1000" dirty="0"/>
                        <a:t>）</a:t>
                      </a:r>
                      <a:endParaRPr lang="zh-CN" altLang="en-US" sz="1000" dirty="0"/>
                    </a:p>
                  </a:txBody>
                  <a:tcPr/>
                </a:tc>
              </a:tr>
              <a:tr h="370840">
                <a:tc>
                  <a:txBody>
                    <a:bodyPr/>
                    <a:lstStyle/>
                    <a:p>
                      <a:r>
                        <a:rPr lang="en-US" altLang="zh-CN" sz="1000" dirty="0"/>
                        <a:t>5</a:t>
                      </a:r>
                      <a:r>
                        <a:rPr lang="zh-CN" altLang="en-US" sz="1000" dirty="0"/>
                        <a:t>日后</a:t>
                      </a:r>
                      <a:endParaRPr lang="zh-CN" altLang="en-US" sz="1000" dirty="0"/>
                    </a:p>
                  </a:txBody>
                  <a:tcPr/>
                </a:tc>
                <a:tc>
                  <a:txBody>
                    <a:bodyPr/>
                    <a:lstStyle/>
                    <a:p>
                      <a:r>
                        <a:rPr lang="en-US" altLang="zh-CN" sz="1000" dirty="0"/>
                        <a:t>1979</a:t>
                      </a:r>
                      <a:endParaRPr lang="zh-CN" altLang="en-US" sz="1000" dirty="0"/>
                    </a:p>
                  </a:txBody>
                  <a:tcPr/>
                </a:tc>
                <a:tc>
                  <a:txBody>
                    <a:bodyPr/>
                    <a:lstStyle/>
                    <a:p>
                      <a:r>
                        <a:rPr lang="en-US" altLang="zh-CN" sz="1000" dirty="0"/>
                        <a:t>135</a:t>
                      </a:r>
                      <a:endParaRPr lang="zh-CN" altLang="en-US" sz="1000" dirty="0"/>
                    </a:p>
                  </a:txBody>
                  <a:tcPr/>
                </a:tc>
                <a:tc>
                  <a:txBody>
                    <a:bodyPr/>
                    <a:lstStyle/>
                    <a:p>
                      <a:r>
                        <a:rPr lang="en-US" altLang="zh-CN" sz="1000" dirty="0"/>
                        <a:t>25</a:t>
                      </a:r>
                      <a:endParaRPr lang="zh-CN" altLang="en-US" sz="1000" dirty="0"/>
                    </a:p>
                  </a:txBody>
                  <a:tcPr/>
                </a:tc>
                <a:tc>
                  <a:txBody>
                    <a:bodyPr/>
                    <a:lstStyle/>
                    <a:p>
                      <a:r>
                        <a:rPr lang="en-US" altLang="zh-CN" sz="1000" dirty="0"/>
                        <a:t>11</a:t>
                      </a:r>
                      <a:endParaRPr lang="zh-CN" altLang="en-US" sz="1000" dirty="0"/>
                    </a:p>
                  </a:txBody>
                  <a:tcPr/>
                </a:tc>
                <a:tc>
                  <a:txBody>
                    <a:bodyPr/>
                    <a:lstStyle/>
                    <a:p>
                      <a:r>
                        <a:rPr lang="en-US" altLang="zh-CN" sz="1000" dirty="0"/>
                        <a:t>5</a:t>
                      </a:r>
                      <a:endParaRPr lang="zh-CN" altLang="en-US" sz="1000" dirty="0"/>
                    </a:p>
                  </a:txBody>
                  <a:tcPr/>
                </a:tc>
                <a:tc>
                  <a:txBody>
                    <a:bodyPr/>
                    <a:lstStyle/>
                    <a:p>
                      <a:r>
                        <a:rPr lang="en-US" altLang="zh-CN" sz="1000" dirty="0"/>
                        <a:t>198</a:t>
                      </a:r>
                      <a:endParaRPr lang="zh-CN" altLang="en-US" sz="1000" dirty="0"/>
                    </a:p>
                  </a:txBody>
                  <a:tcPr/>
                </a:tc>
                <a:tc>
                  <a:txBody>
                    <a:bodyPr/>
                    <a:lstStyle/>
                    <a:p>
                      <a:r>
                        <a:rPr lang="en-US" altLang="zh-CN" sz="1000" dirty="0"/>
                        <a:t>57.07</a:t>
                      </a:r>
                      <a:r>
                        <a:rPr lang="zh-CN" altLang="en-US" sz="1000" dirty="0"/>
                        <a:t>（</a:t>
                      </a:r>
                      <a:r>
                        <a:rPr lang="en-US" altLang="zh-CN" sz="1000" dirty="0"/>
                        <a:t>112/198</a:t>
                      </a:r>
                      <a:r>
                        <a:rPr lang="zh-CN" altLang="en-US" sz="1000" dirty="0"/>
                        <a:t>）</a:t>
                      </a:r>
                      <a:endParaRPr lang="zh-CN" altLang="en-US" sz="1000" dirty="0"/>
                    </a:p>
                  </a:txBody>
                  <a:tcPr/>
                </a:tc>
                <a:tc>
                  <a:txBody>
                    <a:bodyPr/>
                    <a:lstStyle/>
                    <a:p>
                      <a:r>
                        <a:rPr lang="en-US" altLang="zh-CN" sz="1000" dirty="0"/>
                        <a:t>54.81</a:t>
                      </a:r>
                      <a:r>
                        <a:rPr lang="zh-CN" altLang="en-US" sz="1000" dirty="0"/>
                        <a:t>（</a:t>
                      </a:r>
                      <a:r>
                        <a:rPr lang="en-US" altLang="zh-CN" sz="1000" dirty="0"/>
                        <a:t>74/135</a:t>
                      </a:r>
                      <a:r>
                        <a:rPr lang="zh-CN" altLang="en-US" sz="1000" dirty="0"/>
                        <a:t>）</a:t>
                      </a:r>
                      <a:endParaRPr lang="zh-CN" altLang="en-US" sz="1000" dirty="0"/>
                    </a:p>
                  </a:txBody>
                  <a:tcPr/>
                </a:tc>
              </a:tr>
              <a:tr h="370840">
                <a:tc>
                  <a:txBody>
                    <a:bodyPr/>
                    <a:lstStyle/>
                    <a:p>
                      <a:r>
                        <a:rPr lang="en-US" altLang="zh-CN" sz="1000" dirty="0"/>
                        <a:t>22</a:t>
                      </a:r>
                      <a:r>
                        <a:rPr lang="zh-CN" altLang="en-US" sz="1000" dirty="0"/>
                        <a:t>日后</a:t>
                      </a:r>
                      <a:endParaRPr lang="zh-CN" altLang="en-US" sz="1000" dirty="0"/>
                    </a:p>
                  </a:txBody>
                  <a:tcPr/>
                </a:tc>
                <a:tc>
                  <a:txBody>
                    <a:bodyPr/>
                    <a:lstStyle/>
                    <a:p>
                      <a:r>
                        <a:rPr lang="en-US" altLang="zh-CN" sz="1000" dirty="0"/>
                        <a:t>1979</a:t>
                      </a:r>
                      <a:endParaRPr lang="zh-CN" altLang="en-US" sz="1000" dirty="0"/>
                    </a:p>
                  </a:txBody>
                  <a:tcPr/>
                </a:tc>
                <a:tc>
                  <a:txBody>
                    <a:bodyPr/>
                    <a:lstStyle/>
                    <a:p>
                      <a:r>
                        <a:rPr lang="en-US" altLang="zh-CN" sz="1000" dirty="0"/>
                        <a:t>118</a:t>
                      </a:r>
                      <a:endParaRPr lang="zh-CN" altLang="en-US" sz="1000" dirty="0"/>
                    </a:p>
                  </a:txBody>
                  <a:tcPr/>
                </a:tc>
                <a:tc>
                  <a:txBody>
                    <a:bodyPr/>
                    <a:lstStyle/>
                    <a:p>
                      <a:r>
                        <a:rPr lang="en-US" altLang="zh-CN" sz="1000" dirty="0"/>
                        <a:t>13</a:t>
                      </a:r>
                      <a:endParaRPr lang="zh-CN" altLang="en-US" sz="1000" dirty="0"/>
                    </a:p>
                  </a:txBody>
                  <a:tcPr/>
                </a:tc>
                <a:tc>
                  <a:txBody>
                    <a:bodyPr/>
                    <a:lstStyle/>
                    <a:p>
                      <a:r>
                        <a:rPr lang="en-US" altLang="zh-CN" sz="1000" dirty="0"/>
                        <a:t>17</a:t>
                      </a:r>
                      <a:endParaRPr lang="zh-CN" altLang="en-US" sz="1000" dirty="0"/>
                    </a:p>
                  </a:txBody>
                  <a:tcPr/>
                </a:tc>
                <a:tc>
                  <a:txBody>
                    <a:bodyPr/>
                    <a:lstStyle/>
                    <a:p>
                      <a:r>
                        <a:rPr lang="en-US" altLang="zh-CN" sz="1000" dirty="0"/>
                        <a:t>19</a:t>
                      </a:r>
                      <a:endParaRPr lang="zh-CN" altLang="en-US" sz="1000" dirty="0"/>
                    </a:p>
                  </a:txBody>
                  <a:tcPr/>
                </a:tc>
                <a:tc>
                  <a:txBody>
                    <a:bodyPr/>
                    <a:lstStyle/>
                    <a:p>
                      <a:r>
                        <a:rPr lang="en-US" altLang="zh-CN" sz="1000" dirty="0"/>
                        <a:t>198</a:t>
                      </a:r>
                      <a:endParaRPr lang="zh-CN" altLang="en-US" sz="1000" dirty="0"/>
                    </a:p>
                  </a:txBody>
                  <a:tcPr/>
                </a:tc>
                <a:tc>
                  <a:txBody>
                    <a:bodyPr/>
                    <a:lstStyle/>
                    <a:p>
                      <a:r>
                        <a:rPr lang="en-US" altLang="zh-CN" sz="1000" dirty="0"/>
                        <a:t>55.56</a:t>
                      </a:r>
                      <a:r>
                        <a:rPr lang="zh-CN" altLang="en-US" sz="1000" dirty="0"/>
                        <a:t>（</a:t>
                      </a:r>
                      <a:r>
                        <a:rPr lang="en-US" altLang="zh-CN" sz="1000" dirty="0"/>
                        <a:t>110/198</a:t>
                      </a:r>
                      <a:r>
                        <a:rPr lang="zh-CN" altLang="en-US" sz="1000" dirty="0"/>
                        <a:t>）</a:t>
                      </a:r>
                      <a:endParaRPr lang="zh-CN" altLang="en-US" sz="1000" dirty="0"/>
                    </a:p>
                  </a:txBody>
                  <a:tcPr/>
                </a:tc>
                <a:tc>
                  <a:txBody>
                    <a:bodyPr/>
                    <a:lstStyle/>
                    <a:p>
                      <a:r>
                        <a:rPr lang="en-US" altLang="zh-CN" sz="1000" dirty="0"/>
                        <a:t>52.54</a:t>
                      </a:r>
                      <a:r>
                        <a:rPr lang="zh-CN" altLang="en-US" sz="1000" dirty="0"/>
                        <a:t>（</a:t>
                      </a:r>
                      <a:r>
                        <a:rPr lang="en-US" altLang="zh-CN" sz="1000" dirty="0"/>
                        <a:t>62/118</a:t>
                      </a:r>
                      <a:r>
                        <a:rPr lang="zh-CN" altLang="en-US" sz="1000" dirty="0"/>
                        <a:t>）</a:t>
                      </a:r>
                      <a:endParaRPr lang="zh-CN" altLang="en-US" sz="1000" dirty="0"/>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t>Optional footer</a:t>
            </a:r>
            <a:endParaRPr lang="en-US"/>
          </a:p>
        </p:txBody>
      </p:sp>
      <p:sp>
        <p:nvSpPr>
          <p:cNvPr id="3" name="灯片编号占位符 2"/>
          <p:cNvSpPr>
            <a:spLocks noGrp="1"/>
          </p:cNvSpPr>
          <p:nvPr>
            <p:ph type="sldNum" sz="quarter" idx="12"/>
          </p:nvPr>
        </p:nvSpPr>
        <p:spPr/>
        <p:txBody>
          <a:bodyPr/>
          <a:lstStyle/>
          <a:p>
            <a:fld id="{BCA4F33B-2A5C-4874-B5D7-74DA77ECCD3C}" type="slidenum">
              <a:rPr lang="en-US" smtClean="0"/>
            </a:fld>
            <a:endParaRPr lang="en-US"/>
          </a:p>
        </p:txBody>
      </p:sp>
      <p:sp>
        <p:nvSpPr>
          <p:cNvPr id="4" name="副标题 3"/>
          <p:cNvSpPr>
            <a:spLocks noGrp="1"/>
          </p:cNvSpPr>
          <p:nvPr>
            <p:ph type="subTitle" idx="10"/>
          </p:nvPr>
        </p:nvSpPr>
        <p:spPr>
          <a:xfrm>
            <a:off x="457738" y="998482"/>
            <a:ext cx="5190894" cy="1523491"/>
          </a:xfrm>
        </p:spPr>
        <p:txBody>
          <a:bodyPr/>
          <a:lstStyle/>
          <a:p>
            <a:r>
              <a:rPr lang="zh-CN" altLang="en-US" sz="1000" dirty="0"/>
              <a:t>个股选取：茅台</a:t>
            </a:r>
            <a:endParaRPr lang="en-US" altLang="zh-CN" sz="1000" dirty="0"/>
          </a:p>
          <a:p>
            <a:endParaRPr lang="en-US" altLang="zh-CN" sz="1000" dirty="0"/>
          </a:p>
          <a:p>
            <a:r>
              <a:rPr lang="zh-CN" altLang="en-US" sz="1000" dirty="0"/>
              <a:t>时间：</a:t>
            </a:r>
            <a:r>
              <a:rPr lang="en-US" altLang="zh-CN" sz="1000" dirty="0"/>
              <a:t>2020</a:t>
            </a:r>
            <a:r>
              <a:rPr lang="zh-CN" altLang="en-US" sz="1000" dirty="0"/>
              <a:t>年</a:t>
            </a:r>
            <a:r>
              <a:rPr lang="en-US" altLang="zh-CN" sz="1000" dirty="0"/>
              <a:t>9</a:t>
            </a:r>
            <a:r>
              <a:rPr lang="zh-CN" altLang="en-US" sz="1000" dirty="0"/>
              <a:t>月</a:t>
            </a:r>
            <a:r>
              <a:rPr lang="en-US" altLang="zh-CN" sz="1000" dirty="0"/>
              <a:t>1</a:t>
            </a:r>
            <a:r>
              <a:rPr lang="zh-CN" altLang="en-US" sz="1000" dirty="0"/>
              <a:t>日至</a:t>
            </a:r>
            <a:r>
              <a:rPr lang="en-US" altLang="zh-CN" sz="1000" dirty="0"/>
              <a:t>2023</a:t>
            </a:r>
            <a:r>
              <a:rPr lang="zh-CN" altLang="en-US" sz="1000" dirty="0"/>
              <a:t>年</a:t>
            </a:r>
            <a:r>
              <a:rPr lang="en-US" altLang="zh-CN" sz="1000" dirty="0"/>
              <a:t>7</a:t>
            </a:r>
            <a:r>
              <a:rPr lang="zh-CN" altLang="en-US" sz="1000" dirty="0"/>
              <a:t>月</a:t>
            </a:r>
            <a:r>
              <a:rPr lang="en-US" altLang="zh-CN" sz="1000" dirty="0"/>
              <a:t>31</a:t>
            </a:r>
            <a:r>
              <a:rPr lang="zh-CN" altLang="en-US" sz="1000" dirty="0"/>
              <a:t>日</a:t>
            </a:r>
            <a:endParaRPr lang="en-US" altLang="zh-CN" sz="1000" dirty="0"/>
          </a:p>
          <a:p>
            <a:endParaRPr lang="en-US" altLang="zh-CN" sz="1000" dirty="0"/>
          </a:p>
          <a:p>
            <a:r>
              <a:rPr lang="zh-CN" altLang="en-US" sz="1000" dirty="0"/>
              <a:t>初始指标：日开盘价、日最高价、日最低价、日收盘价、日成交量</a:t>
            </a:r>
            <a:endParaRPr lang="en-US" altLang="zh-CN" sz="1000" dirty="0"/>
          </a:p>
          <a:p>
            <a:endParaRPr lang="en-US" altLang="zh-CN" sz="1000" dirty="0"/>
          </a:p>
          <a:p>
            <a:r>
              <a:rPr lang="zh-CN" altLang="en-US" sz="1000" dirty="0"/>
              <a:t>方法：信号控制领域降噪的方法主要有傅里叶变换和希尔伯特变换</a:t>
            </a:r>
            <a:endParaRPr lang="en-US" altLang="zh-CN" sz="1000" dirty="0"/>
          </a:p>
          <a:p>
            <a:endParaRPr lang="en-US" altLang="zh-CN" sz="1000" dirty="0"/>
          </a:p>
          <a:p>
            <a:r>
              <a:rPr lang="zh-CN" altLang="en-US" sz="1000" dirty="0"/>
              <a:t>衍生指标：</a:t>
            </a:r>
            <a:r>
              <a:rPr lang="en-US" altLang="zh-CN" sz="1000" dirty="0"/>
              <a:t>MA7 MA21 MACD 20SD UPPERBAND LOWERBAND EMA LOGMOMENTUM</a:t>
            </a:r>
            <a:endParaRPr lang="en-US" altLang="zh-CN" sz="1000" dirty="0"/>
          </a:p>
        </p:txBody>
      </p:sp>
      <p:sp>
        <p:nvSpPr>
          <p:cNvPr id="5" name="标题 4"/>
          <p:cNvSpPr>
            <a:spLocks noGrp="1"/>
          </p:cNvSpPr>
          <p:nvPr>
            <p:ph type="title"/>
          </p:nvPr>
        </p:nvSpPr>
        <p:spPr>
          <a:xfrm>
            <a:off x="288899" y="243000"/>
            <a:ext cx="5678763" cy="571499"/>
          </a:xfrm>
        </p:spPr>
        <p:txBody>
          <a:bodyPr/>
          <a:lstStyle/>
          <a:p>
            <a:r>
              <a:rPr lang="zh-CN" altLang="en-US" dirty="0"/>
              <a:t>个股走势判断</a:t>
            </a:r>
            <a:endParaRPr lang="zh-CN" altLang="en-US" dirty="0"/>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546725" y="688014"/>
            <a:ext cx="2871506" cy="1435753"/>
          </a:xfr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386" y="2735168"/>
            <a:ext cx="2496478" cy="1560299"/>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927" y="2470482"/>
            <a:ext cx="1655761" cy="1241821"/>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227" y="2450942"/>
            <a:ext cx="2663850" cy="1331925"/>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009" y="3898951"/>
            <a:ext cx="1714501" cy="8572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p:cNvSpPr>
            <a:spLocks noGrp="1"/>
          </p:cNvSpPr>
          <p:nvPr>
            <p:ph idx="13"/>
          </p:nvPr>
        </p:nvSpPr>
        <p:spPr>
          <a:xfrm>
            <a:off x="288130" y="1058399"/>
            <a:ext cx="4142184" cy="3484103"/>
          </a:xfrm>
        </p:spPr>
        <p:txBody>
          <a:bodyPr/>
          <a:lstStyle/>
          <a:p>
            <a:endParaRPr lang="zh-CN" altLang="en-US" dirty="0"/>
          </a:p>
        </p:txBody>
      </p:sp>
      <p:sp>
        <p:nvSpPr>
          <p:cNvPr id="17" name="文本占位符 16"/>
          <p:cNvSpPr>
            <a:spLocks noGrp="1"/>
          </p:cNvSpPr>
          <p:nvPr>
            <p:ph type="body" idx="17"/>
          </p:nvPr>
        </p:nvSpPr>
        <p:spPr/>
        <p:txBody>
          <a:bodyPr/>
          <a:lstStyle/>
          <a:p>
            <a:r>
              <a:rPr lang="en-US" altLang="zh-CN" dirty="0"/>
              <a:t>LSTM</a:t>
            </a:r>
            <a:endParaRPr lang="zh-CN" altLang="en-US" dirty="0"/>
          </a:p>
        </p:txBody>
      </p:sp>
      <p:sp>
        <p:nvSpPr>
          <p:cNvPr id="18" name="内容占位符 17"/>
          <p:cNvSpPr>
            <a:spLocks noGrp="1"/>
          </p:cNvSpPr>
          <p:nvPr>
            <p:ph idx="23"/>
          </p:nvPr>
        </p:nvSpPr>
        <p:spPr>
          <a:xfrm>
            <a:off x="4713684" y="1058400"/>
            <a:ext cx="4142184" cy="3498852"/>
          </a:xfrm>
        </p:spPr>
        <p:txBody>
          <a:bodyPr/>
          <a:lstStyle/>
          <a:p>
            <a:endParaRPr lang="zh-CN" altLang="en-US" dirty="0"/>
          </a:p>
        </p:txBody>
      </p:sp>
      <p:sp>
        <p:nvSpPr>
          <p:cNvPr id="19" name="文本占位符 18"/>
          <p:cNvSpPr>
            <a:spLocks noGrp="1"/>
          </p:cNvSpPr>
          <p:nvPr>
            <p:ph type="body" idx="24"/>
          </p:nvPr>
        </p:nvSpPr>
        <p:spPr/>
        <p:txBody>
          <a:bodyPr/>
          <a:lstStyle/>
          <a:p>
            <a:r>
              <a:rPr lang="en-US" altLang="zh-CN" dirty="0"/>
              <a:t>GRU</a:t>
            </a:r>
            <a:endParaRPr lang="zh-CN" altLang="en-US" dirty="0"/>
          </a:p>
        </p:txBody>
      </p:sp>
      <p:sp>
        <p:nvSpPr>
          <p:cNvPr id="3" name="灯片编号占位符 2"/>
          <p:cNvSpPr>
            <a:spLocks noGrp="1"/>
          </p:cNvSpPr>
          <p:nvPr>
            <p:ph type="sldNum" sz="quarter" idx="28"/>
          </p:nvPr>
        </p:nvSpPr>
        <p:spPr/>
        <p:txBody>
          <a:bodyPr/>
          <a:lstStyle/>
          <a:p>
            <a:fld id="{BCA4F33B-2A5C-4874-B5D7-74DA77ECCD3C}" type="slidenum">
              <a:rPr lang="en-US" smtClean="0"/>
            </a:fld>
            <a:endParaRPr lang="en-US"/>
          </a:p>
        </p:txBody>
      </p:sp>
      <p:sp>
        <p:nvSpPr>
          <p:cNvPr id="5" name="标题 4"/>
          <p:cNvSpPr>
            <a:spLocks noGrp="1"/>
          </p:cNvSpPr>
          <p:nvPr>
            <p:ph type="title"/>
          </p:nvPr>
        </p:nvSpPr>
        <p:spPr/>
        <p:txBody>
          <a:bodyPr/>
          <a:lstStyle/>
          <a:p>
            <a:r>
              <a:rPr lang="zh-CN" altLang="en-US" dirty="0"/>
              <a:t>个股走势判断</a:t>
            </a:r>
            <a:r>
              <a:rPr lang="en-US" altLang="zh-CN" dirty="0"/>
              <a:t>—</a:t>
            </a:r>
            <a:r>
              <a:rPr lang="zh-CN" altLang="en-US" dirty="0"/>
              <a:t>使用</a:t>
            </a:r>
            <a:r>
              <a:rPr lang="en-US" altLang="zh-CN" dirty="0"/>
              <a:t>LSTM</a:t>
            </a:r>
            <a:r>
              <a:rPr lang="zh-CN" altLang="en-US" dirty="0"/>
              <a:t>、</a:t>
            </a:r>
            <a:r>
              <a:rPr lang="en-US" altLang="zh-CN" dirty="0"/>
              <a:t>GRU</a:t>
            </a:r>
            <a:endParaRPr lang="zh-CN" altLang="en-US" dirty="0"/>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4938" y="1304004"/>
            <a:ext cx="3874218" cy="1815677"/>
          </a:xfrm>
          <a:prstGeom prst="rect">
            <a:avLst/>
          </a:prstGeom>
        </p:spPr>
      </p:pic>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85" y="3176434"/>
            <a:ext cx="3601679" cy="1212320"/>
          </a:xfrm>
          <a:prstGeom prst="rect">
            <a:avLst/>
          </a:prstGeom>
        </p:spPr>
      </p:pic>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884" y="1358387"/>
            <a:ext cx="4032148" cy="1329440"/>
          </a:xfrm>
          <a:prstGeom prst="rect">
            <a:avLst/>
          </a:prstGeom>
        </p:spPr>
      </p:pic>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854" y="2846438"/>
            <a:ext cx="3692320" cy="1685772"/>
          </a:xfrm>
          <a:prstGeom prst="rect">
            <a:avLst/>
          </a:prstGeom>
        </p:spPr>
      </p:pic>
      <p:sp>
        <p:nvSpPr>
          <p:cNvPr id="13" name="文本框 12"/>
          <p:cNvSpPr txBox="1"/>
          <p:nvPr/>
        </p:nvSpPr>
        <p:spPr>
          <a:xfrm>
            <a:off x="294968" y="737419"/>
            <a:ext cx="4018935" cy="215444"/>
          </a:xfrm>
          <a:prstGeom prst="rect">
            <a:avLst/>
          </a:prstGeom>
          <a:noFill/>
        </p:spPr>
        <p:txBody>
          <a:bodyPr wrap="square" lIns="0" tIns="0" rIns="0" bIns="0" rtlCol="0">
            <a:spAutoFit/>
          </a:bodyPr>
          <a:lstStyle/>
          <a:p>
            <a:r>
              <a:rPr lang="zh-CN" altLang="en-US" sz="1400" dirty="0">
                <a:latin typeface="Arial" panose="020B0604020202020204" pitchFamily="34" charset="0"/>
                <a:ea typeface="黑体" panose="02010609060101010101" pitchFamily="49" charset="-122"/>
                <a:cs typeface="Arial" panose="020B0604020202020204" pitchFamily="34" charset="0"/>
              </a:rPr>
              <a:t>数据：训练集</a:t>
            </a:r>
            <a:r>
              <a:rPr lang="en-US" altLang="zh-CN" sz="1400" dirty="0">
                <a:latin typeface="Arial" panose="020B0604020202020204" pitchFamily="34" charset="0"/>
                <a:ea typeface="黑体" panose="02010609060101010101" pitchFamily="49" charset="-122"/>
                <a:cs typeface="Arial" panose="020B0604020202020204" pitchFamily="34" charset="0"/>
              </a:rPr>
              <a:t>545</a:t>
            </a:r>
            <a:r>
              <a:rPr lang="zh-CN" altLang="en-US" sz="1400" dirty="0">
                <a:latin typeface="Arial" panose="020B0604020202020204" pitchFamily="34" charset="0"/>
                <a:ea typeface="黑体" panose="02010609060101010101" pitchFamily="49" charset="-122"/>
                <a:cs typeface="Arial" panose="020B0604020202020204" pitchFamily="34" charset="0"/>
              </a:rPr>
              <a:t>条，测试集</a:t>
            </a:r>
            <a:r>
              <a:rPr lang="en-US" altLang="zh-CN" sz="1400" dirty="0">
                <a:latin typeface="Arial" panose="020B0604020202020204" pitchFamily="34" charset="0"/>
                <a:ea typeface="黑体" panose="02010609060101010101" pitchFamily="49" charset="-122"/>
                <a:cs typeface="Arial" panose="020B0604020202020204" pitchFamily="34" charset="0"/>
              </a:rPr>
              <a:t>137</a:t>
            </a:r>
            <a:r>
              <a:rPr lang="zh-CN" altLang="en-US" sz="1400" dirty="0">
                <a:latin typeface="Arial" panose="020B0604020202020204" pitchFamily="34" charset="0"/>
                <a:ea typeface="黑体" panose="02010609060101010101" pitchFamily="49" charset="-122"/>
                <a:cs typeface="Arial" panose="020B0604020202020204" pitchFamily="34" charset="0"/>
              </a:rPr>
              <a:t>条</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lIns="0" rIns="0" bIns="0"/>
          <a:lstStyle/>
          <a:p>
            <a:r>
              <a:rPr lang="zh-CN" altLang="en-US" sz="3200" dirty="0"/>
              <a:t>主标题（</a:t>
            </a:r>
            <a:r>
              <a:rPr lang="en-US" altLang="zh-CN" sz="3200" dirty="0"/>
              <a:t>32</a:t>
            </a:r>
            <a:r>
              <a:rPr lang="zh-CN" altLang="en-US" sz="3200" dirty="0"/>
              <a:t>，不加粗）</a:t>
            </a:r>
            <a:endParaRPr lang="en-US" sz="3200" dirty="0"/>
          </a:p>
        </p:txBody>
      </p:sp>
      <p:sp>
        <p:nvSpPr>
          <p:cNvPr id="18" name="Subtitle 17"/>
          <p:cNvSpPr>
            <a:spLocks noGrp="1"/>
          </p:cNvSpPr>
          <p:nvPr>
            <p:ph type="subTitle" idx="1"/>
          </p:nvPr>
        </p:nvSpPr>
        <p:spPr>
          <a:xfrm>
            <a:off x="288900" y="1557142"/>
            <a:ext cx="8568929" cy="457775"/>
          </a:xfrm>
        </p:spPr>
        <p:txBody>
          <a:bodyPr lIns="0" rIns="0" bIns="0"/>
          <a:lstStyle/>
          <a:p>
            <a:r>
              <a:rPr lang="zh-CN" altLang="en-US" sz="2400" dirty="0">
                <a:latin typeface="+mn-lt"/>
              </a:rPr>
              <a:t>副标题（</a:t>
            </a:r>
            <a:r>
              <a:rPr lang="en-US" altLang="zh-CN" sz="2400" dirty="0">
                <a:latin typeface="+mn-lt"/>
              </a:rPr>
              <a:t>24</a:t>
            </a:r>
            <a:r>
              <a:rPr lang="zh-CN" altLang="en-US" sz="2400" dirty="0">
                <a:latin typeface="+mn-lt"/>
              </a:rPr>
              <a:t>，不加粗）</a:t>
            </a:r>
            <a:endParaRPr lang="en-GB" sz="2400" dirty="0">
              <a:latin typeface="+mn-lt"/>
            </a:endParaRPr>
          </a:p>
          <a:p>
            <a:pPr lvl="1"/>
            <a:r>
              <a:rPr lang="en-GB" sz="1000" dirty="0"/>
              <a:t>2021</a:t>
            </a:r>
            <a:r>
              <a:rPr lang="zh-CN" altLang="en-US" sz="1000" dirty="0"/>
              <a:t>年</a:t>
            </a:r>
            <a:r>
              <a:rPr lang="en-US" altLang="zh-CN" sz="1000" dirty="0"/>
              <a:t>10</a:t>
            </a:r>
            <a:r>
              <a:rPr lang="zh-CN" altLang="en-US" sz="1000" dirty="0"/>
              <a:t>月</a:t>
            </a:r>
            <a:endParaRPr lang="en-US" sz="1000" dirty="0"/>
          </a:p>
        </p:txBody>
      </p:sp>
      <p:sp>
        <p:nvSpPr>
          <p:cNvPr id="3" name="Footer Placeholder 2"/>
          <p:cNvSpPr>
            <a:spLocks noGrp="1"/>
          </p:cNvSpPr>
          <p:nvPr>
            <p:ph type="ftr" sz="quarter" idx="19"/>
          </p:nvPr>
        </p:nvSpPr>
        <p:spPr/>
        <p:txBody>
          <a:bodyPr/>
          <a:lstStyle/>
          <a:p>
            <a:r>
              <a:rPr lang="zh-CN" altLang="en-US" sz="800"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sz="800" dirty="0">
              <a:latin typeface="Arial" panose="020B0604020202020204" pitchFamily="34" charset="0"/>
              <a:ea typeface="黑体" panose="02010609060101010101" pitchFamily="49" charset="-122"/>
              <a:cs typeface="Arial" panose="020B0604020202020204" pitchFamily="34" charset="0"/>
            </a:endParaRPr>
          </a:p>
        </p:txBody>
      </p:sp>
      <p:sp>
        <p:nvSpPr>
          <p:cNvPr id="19" name="Text Placeholder 18"/>
          <p:cNvSpPr>
            <a:spLocks noGrp="1"/>
          </p:cNvSpPr>
          <p:nvPr>
            <p:ph type="body" sz="quarter" idx="18"/>
          </p:nvPr>
        </p:nvSpPr>
        <p:spPr/>
        <p:txBody>
          <a:bodyPr lIns="0" rIns="0" bIns="0"/>
          <a:lstStyle/>
          <a:p>
            <a:r>
              <a:rPr lang="zh-CN" altLang="en-US" dirty="0"/>
              <a:t>姓名（</a:t>
            </a:r>
            <a:r>
              <a:rPr lang="en-US" altLang="zh-CN" dirty="0"/>
              <a:t>9</a:t>
            </a:r>
            <a:r>
              <a:rPr lang="zh-CN" altLang="en-US" dirty="0"/>
              <a:t>号，加粗）</a:t>
            </a:r>
            <a:endParaRPr lang="en-US" dirty="0"/>
          </a:p>
          <a:p>
            <a:pPr lvl="1"/>
            <a:r>
              <a:rPr lang="zh-CN" altLang="en-US" dirty="0"/>
              <a:t>职称（</a:t>
            </a:r>
            <a:r>
              <a:rPr lang="en-US" altLang="zh-CN" dirty="0"/>
              <a:t>9</a:t>
            </a:r>
            <a:r>
              <a:rPr lang="zh-CN" altLang="en-US" dirty="0"/>
              <a:t>号，不加粗）</a:t>
            </a:r>
            <a:endParaRPr lang="en-US" dirty="0"/>
          </a:p>
          <a:p>
            <a:r>
              <a:rPr lang="zh-CN" altLang="en-US" dirty="0"/>
              <a:t>姓名</a:t>
            </a:r>
            <a:endParaRPr lang="en-US" dirty="0"/>
          </a:p>
          <a:p>
            <a:pPr lvl="1"/>
            <a:r>
              <a:rPr lang="zh-CN" altLang="en-US" dirty="0"/>
              <a:t>职称</a:t>
            </a:r>
            <a:endParaRPr lang="en-US" dirty="0"/>
          </a:p>
          <a:p>
            <a:r>
              <a:rPr lang="zh-CN" altLang="en-US" dirty="0"/>
              <a:t>姓名</a:t>
            </a:r>
            <a:endParaRPr lang="en-US" altLang="zh-CN" dirty="0"/>
          </a:p>
          <a:p>
            <a:pPr lvl="1"/>
            <a:r>
              <a:rPr lang="zh-CN" altLang="en-US" dirty="0"/>
              <a:t>职称</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7"/>
          </p:nvPr>
        </p:nvSpPr>
        <p:spPr/>
        <p:txBody>
          <a:bodyPr/>
          <a:lstStyle/>
          <a:p>
            <a:r>
              <a:rPr lang="zh-CN" altLang="zh-CN" dirty="0"/>
              <a:t>因子值</a:t>
            </a:r>
            <a:r>
              <a:rPr lang="en-US" altLang="zh-CN" dirty="0"/>
              <a:t> = </a:t>
            </a:r>
            <a:r>
              <a:rPr lang="zh-CN" altLang="zh-CN" dirty="0"/>
              <a:t>隔夜收益</a:t>
            </a:r>
            <a:r>
              <a:rPr lang="en-US" altLang="zh-CN" dirty="0"/>
              <a:t>*</a:t>
            </a:r>
            <a:r>
              <a:rPr lang="zh-CN" altLang="zh-CN" dirty="0"/>
              <a:t>总成交量</a:t>
            </a:r>
            <a:endParaRPr lang="zh-CN" altLang="zh-CN" dirty="0"/>
          </a:p>
        </p:txBody>
      </p:sp>
      <p:graphicFrame>
        <p:nvGraphicFramePr>
          <p:cNvPr id="15" name="内容占位符 14"/>
          <p:cNvGraphicFramePr>
            <a:graphicFrameLocks noGrp="1"/>
          </p:cNvGraphicFramePr>
          <p:nvPr>
            <p:ph idx="18"/>
          </p:nvPr>
        </p:nvGraphicFramePr>
        <p:xfrm>
          <a:off x="326115" y="1244301"/>
          <a:ext cx="2589736" cy="777240"/>
        </p:xfrm>
        <a:graphic>
          <a:graphicData uri="http://schemas.openxmlformats.org/drawingml/2006/table">
            <a:tbl>
              <a:tblPr firstRow="1" bandRow="1">
                <a:tableStyleId>{2D5ABB26-0587-4C30-8999-92F81FD0307C}</a:tableStyleId>
              </a:tblPr>
              <a:tblGrid>
                <a:gridCol w="1294868"/>
                <a:gridCol w="1294868"/>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-0.0416</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-0.3643</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zh-CN" altLang="en-US" sz="1100" dirty="0"/>
                        <a:t>夏普</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2.84</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mc:AlternateContent xmlns:mc="http://schemas.openxmlformats.org/markup-compatibility/2006">
        <mc:Choice xmlns:a14="http://schemas.microsoft.com/office/drawing/2010/main" Requires="a14">
          <p:sp>
            <p:nvSpPr>
              <p:cNvPr id="11" name="文本占位符 10"/>
              <p:cNvSpPr>
                <a:spLocks noGrp="1"/>
              </p:cNvSpPr>
              <p:nvPr>
                <p:ph type="body" idx="25"/>
              </p:nvPr>
            </p:nvSpPr>
            <p:spPr/>
            <p:txBody>
              <a:bodyPr/>
              <a:lstStyle/>
              <a:p>
                <a:r>
                  <a:rPr lang="zh-CN" altLang="en-US" dirty="0"/>
                  <a:t>因子值 </a:t>
                </a:r>
                <a:r>
                  <a:rPr lang="en-US" altLang="zh-CN" dirty="0"/>
                  <a:t>= sum</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𝒉𝒊𝒈𝒉</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𝒍𝒐𝒘</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oMath>
                </a14:m>
                <a:endParaRPr lang="zh-CN" altLang="en-US" dirty="0"/>
              </a:p>
            </p:txBody>
          </p:sp>
        </mc:Choice>
        <mc:Fallback>
          <p:sp>
            <p:nvSpPr>
              <p:cNvPr id="11" name="文本占位符 10"/>
              <p:cNvSpPr>
                <a:spLocks noRot="1" noChangeAspect="1" noMove="1" noResize="1" noEditPoints="1" noAdjustHandles="1" noChangeArrowheads="1" noChangeShapeType="1" noTextEdit="1"/>
              </p:cNvSpPr>
              <p:nvPr>
                <p:ph type="body" idx="25"/>
              </p:nvPr>
            </p:nvSpPr>
            <p:spPr>
              <a:blipFill rotWithShape="1">
                <a:blip r:embed="rId1"/>
                <a:stretch>
                  <a:fillRect l="-19" t="-182" r="1" b="-13329"/>
                </a:stretch>
              </a:blipFill>
            </p:spPr>
            <p:txBody>
              <a:bodyPr/>
              <a:lstStyle/>
              <a:p>
                <a:r>
                  <a:rPr lang="zh-CN" altLang="en-US">
                    <a:noFill/>
                  </a:rPr>
                  <a:t> </a:t>
                </a:r>
              </a:p>
            </p:txBody>
          </p:sp>
        </mc:Fallback>
      </mc:AlternateContent>
      <p:sp>
        <p:nvSpPr>
          <p:cNvPr id="3" name="灯片编号占位符 2"/>
          <p:cNvSpPr>
            <a:spLocks noGrp="1"/>
          </p:cNvSpPr>
          <p:nvPr>
            <p:ph type="sldNum" sz="quarter" idx="30"/>
          </p:nvPr>
        </p:nvSpPr>
        <p:spPr/>
        <p:txBody>
          <a:bodyPr/>
          <a:lstStyle/>
          <a:p>
            <a:fld id="{BCA4F33B-2A5C-4874-B5D7-74DA77ECCD3C}" type="slidenum">
              <a:rPr lang="en-US" smtClean="0"/>
            </a:fld>
            <a:endParaRPr lang="en-US"/>
          </a:p>
        </p:txBody>
      </p:sp>
      <p:sp>
        <p:nvSpPr>
          <p:cNvPr id="5" name="标题 4"/>
          <p:cNvSpPr>
            <a:spLocks noGrp="1"/>
          </p:cNvSpPr>
          <p:nvPr>
            <p:ph type="title"/>
          </p:nvPr>
        </p:nvSpPr>
        <p:spPr/>
        <p:txBody>
          <a:bodyPr/>
          <a:lstStyle/>
          <a:p>
            <a:r>
              <a:rPr lang="zh-CN" altLang="en-US" dirty="0"/>
              <a:t>检查过去一年因子分钟级别的有效性</a:t>
            </a:r>
            <a:endParaRPr lang="zh-CN" altLang="en-US" dirty="0"/>
          </a:p>
        </p:txBody>
      </p:sp>
      <p:pic>
        <p:nvPicPr>
          <p:cNvPr id="14" name="内容占位符 13"/>
          <p:cNvPicPr>
            <a:picLocks noGrp="1"/>
          </p:cNvPicPr>
          <p:nvPr>
            <p:ph idx="13"/>
          </p:nvPr>
        </p:nvPicPr>
        <p:blipFill>
          <a:blip r:embed="rId2">
            <a:extLst>
              <a:ext uri="{28A0092B-C50C-407E-A947-70E740481C1C}">
                <a14:useLocalDpi xmlns:a14="http://schemas.microsoft.com/office/drawing/2010/main" val="0"/>
              </a:ext>
            </a:extLst>
          </a:blip>
          <a:stretch>
            <a:fillRect/>
          </a:stretch>
        </p:blipFill>
        <p:spPr>
          <a:xfrm>
            <a:off x="224980" y="2054053"/>
            <a:ext cx="2662238" cy="1878507"/>
          </a:xfrm>
          <a:prstGeom prst="rect">
            <a:avLst/>
          </a:prstGeom>
        </p:spPr>
      </p:pic>
      <p:graphicFrame>
        <p:nvGraphicFramePr>
          <p:cNvPr id="16" name="内容占位符 14"/>
          <p:cNvGraphicFramePr/>
          <p:nvPr/>
        </p:nvGraphicFramePr>
        <p:xfrm>
          <a:off x="3285659" y="1211263"/>
          <a:ext cx="2589736" cy="777240"/>
        </p:xfrm>
        <a:graphic>
          <a:graphicData uri="http://schemas.openxmlformats.org/drawingml/2006/table">
            <a:tbl>
              <a:tblPr firstRow="1" bandRow="1">
                <a:tableStyleId>{2D5ABB26-0587-4C30-8999-92F81FD0307C}</a:tableStyleId>
              </a:tblPr>
              <a:tblGrid>
                <a:gridCol w="1294868"/>
                <a:gridCol w="1294868"/>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-0.0398</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-0.2169</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zh-CN" altLang="en-US" sz="1100" dirty="0"/>
                        <a:t>夏普</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2.27</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pic>
        <p:nvPicPr>
          <p:cNvPr id="17" name="图片 16"/>
          <p:cNvPicPr/>
          <p:nvPr/>
        </p:nvPicPr>
        <p:blipFill>
          <a:blip r:embed="rId3">
            <a:extLst>
              <a:ext uri="{28A0092B-C50C-407E-A947-70E740481C1C}">
                <a14:useLocalDpi xmlns:a14="http://schemas.microsoft.com/office/drawing/2010/main" val="0"/>
              </a:ext>
            </a:extLst>
          </a:blip>
          <a:stretch>
            <a:fillRect/>
          </a:stretch>
        </p:blipFill>
        <p:spPr>
          <a:xfrm>
            <a:off x="3165230" y="2071786"/>
            <a:ext cx="2826328" cy="1847984"/>
          </a:xfrm>
          <a:prstGeom prst="rect">
            <a:avLst/>
          </a:prstGeom>
        </p:spPr>
      </p:pic>
      <p:sp>
        <p:nvSpPr>
          <p:cNvPr id="19" name="文本占位符 10"/>
          <p:cNvSpPr txBox="1"/>
          <p:nvPr/>
        </p:nvSpPr>
        <p:spPr>
          <a:xfrm>
            <a:off x="6219627" y="1105790"/>
            <a:ext cx="2664620" cy="181811"/>
          </a:xfrm>
          <a:prstGeom prst="rect">
            <a:avLst/>
          </a:prstGeom>
        </p:spPr>
        <p:txBody>
          <a:bodyPr vert="horz" lIns="13716" tIns="0" rIns="0" bIns="0" rtlCol="0" anchor="t" anchorCtr="0">
            <a:noAutofit/>
          </a:bodyPr>
          <a:lstStyle>
            <a:lvl1pPr marL="0" indent="0" algn="l" defTabSz="171450" rtl="0" eaLnBrk="1" latinLnBrk="0" hangingPunct="1">
              <a:spcBef>
                <a:spcPts val="0"/>
              </a:spcBef>
              <a:buFont typeface="Verdana" panose="020B0604030504040204" pitchFamily="34" charset="0"/>
              <a:buNone/>
              <a:defRPr sz="900" b="1" kern="1200" spc="0" baseline="0">
                <a:solidFill>
                  <a:schemeClr val="tx1"/>
                </a:solidFill>
                <a:latin typeface="+mj-lt"/>
                <a:ea typeface="+mn-ea"/>
                <a:cs typeface="+mn-cs"/>
              </a:defRPr>
            </a:lvl1pPr>
            <a:lvl2pPr marL="100330" indent="-100330" algn="l" defTabSz="17145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2pPr>
            <a:lvl3pPr marL="200025" indent="-100330" algn="l" defTabSz="17145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3pPr>
            <a:lvl4pPr marL="300355" indent="-100330" algn="l" defTabSz="17145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4pPr>
            <a:lvl5pPr marL="407035" indent="-107315" algn="l" defTabSz="17145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zh-CN" dirty="0"/>
              <a:t>因子值 </a:t>
            </a:r>
            <a:r>
              <a:rPr lang="en-US" altLang="zh-CN" dirty="0"/>
              <a:t>=  BBI(6,12,18,24,30)</a:t>
            </a:r>
            <a:endParaRPr lang="zh-CN" altLang="en-US" dirty="0"/>
          </a:p>
        </p:txBody>
      </p:sp>
      <p:graphicFrame>
        <p:nvGraphicFramePr>
          <p:cNvPr id="20" name="内容占位符 14"/>
          <p:cNvGraphicFramePr/>
          <p:nvPr/>
        </p:nvGraphicFramePr>
        <p:xfrm>
          <a:off x="6302753" y="1306114"/>
          <a:ext cx="2589736" cy="777240"/>
        </p:xfrm>
        <a:graphic>
          <a:graphicData uri="http://schemas.openxmlformats.org/drawingml/2006/table">
            <a:tbl>
              <a:tblPr firstRow="1" bandRow="1">
                <a:tableStyleId>{2D5ABB26-0587-4C30-8999-92F81FD0307C}</a:tableStyleId>
              </a:tblPr>
              <a:tblGrid>
                <a:gridCol w="1294868"/>
                <a:gridCol w="1294868"/>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-0.0567</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-0.2500</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zh-CN" altLang="en-US" sz="1100" dirty="0"/>
                        <a:t>夏普</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2.19</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pic>
        <p:nvPicPr>
          <p:cNvPr id="21" name="图片 20"/>
          <p:cNvPicPr/>
          <p:nvPr/>
        </p:nvPicPr>
        <p:blipFill>
          <a:blip r:embed="rId4">
            <a:extLst>
              <a:ext uri="{28A0092B-C50C-407E-A947-70E740481C1C}">
                <a14:useLocalDpi xmlns:a14="http://schemas.microsoft.com/office/drawing/2010/main" val="0"/>
              </a:ext>
            </a:extLst>
          </a:blip>
          <a:stretch>
            <a:fillRect/>
          </a:stretch>
        </p:blipFill>
        <p:spPr>
          <a:xfrm>
            <a:off x="6036318" y="2065393"/>
            <a:ext cx="2903061" cy="18351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占位符 7"/>
              <p:cNvSpPr>
                <a:spLocks noGrp="1"/>
              </p:cNvSpPr>
              <p:nvPr>
                <p:ph type="body" idx="17"/>
              </p:nvPr>
            </p:nvSpPr>
            <p:spPr>
              <a:xfrm>
                <a:off x="288131" y="1055700"/>
                <a:ext cx="2664620" cy="181811"/>
              </a:xfrm>
            </p:spPr>
            <p:txBody>
              <a:bodyPr/>
              <a:lstStyle/>
              <a:p>
                <a:r>
                  <a:rPr lang="zh-CN" altLang="zh-CN" dirty="0"/>
                  <a:t>因子值</a:t>
                </a:r>
                <a:r>
                  <a:rPr lang="en-US" altLang="zh-CN" dirty="0"/>
                  <a:t> = </a:t>
                </a:r>
                <a:r>
                  <a:rPr lang="en-US" altLang="zh-CN" dirty="0" err="1"/>
                  <a:t>corr</a:t>
                </a:r>
                <a:r>
                  <a:rPr lang="en-US" altLang="zh-CN" dirty="0"/>
                  <a:t>(</a:t>
                </a:r>
                <a14:m>
                  <m:oMath xmlns:m="http://schemas.openxmlformats.org/officeDocument/2006/math">
                    <m:f>
                      <m:fPr>
                        <m:ctrlPr>
                          <a:rPr lang="en-US" altLang="zh-CN" sz="1000" i="1" smtClean="0">
                            <a:latin typeface="Cambria Math" panose="02040503050406030204" pitchFamily="18" charset="0"/>
                          </a:rPr>
                        </m:ctrlPr>
                      </m:fPr>
                      <m:num>
                        <m:r>
                          <a:rPr lang="en-US" altLang="zh-CN" sz="1000" b="1" i="1" smtClean="0">
                            <a:latin typeface="Cambria Math" panose="02040503050406030204" pitchFamily="18" charset="0"/>
                          </a:rPr>
                          <m:t>𝒉𝒊𝒈𝒉</m:t>
                        </m:r>
                      </m:num>
                      <m:den>
                        <m:r>
                          <a:rPr lang="en-US" altLang="zh-CN" sz="1000" b="1" i="1" smtClean="0">
                            <a:latin typeface="Cambria Math" panose="02040503050406030204" pitchFamily="18" charset="0"/>
                          </a:rPr>
                          <m:t>𝒍𝒐𝒘</m:t>
                        </m:r>
                      </m:den>
                    </m:f>
                    <m:r>
                      <a:rPr lang="en-US" altLang="zh-CN" sz="1000" b="1" i="1" smtClean="0">
                        <a:latin typeface="Cambria Math" panose="02040503050406030204" pitchFamily="18" charset="0"/>
                      </a:rPr>
                      <m:t>,</m:t>
                    </m:r>
                    <m:r>
                      <a:rPr lang="en-US" altLang="zh-CN" sz="1000" b="1" i="1" smtClean="0">
                        <a:latin typeface="Cambria Math" panose="02040503050406030204" pitchFamily="18" charset="0"/>
                      </a:rPr>
                      <m:t>𝒗𝒐𝒍𝒖𝒎𝒆</m:t>
                    </m:r>
                    <m:r>
                      <a:rPr lang="en-US" altLang="zh-CN" sz="1000" b="1" i="0" smtClean="0">
                        <a:latin typeface="DejaVu Math TeX Gyre" panose="02000503000000000000" charset="0"/>
                      </a:rPr>
                      <m:t>)</m:t>
                    </m:r>
                  </m:oMath>
                </a14:m>
                <a:endParaRPr lang="zh-CN" altLang="zh-CN" sz="1000" dirty="0"/>
              </a:p>
            </p:txBody>
          </p:sp>
        </mc:Choice>
        <mc:Fallback>
          <p:sp>
            <p:nvSpPr>
              <p:cNvPr id="8" name="文本占位符 7"/>
              <p:cNvSpPr>
                <a:spLocks noRot="1" noChangeAspect="1" noMove="1" noResize="1" noEditPoints="1" noAdjustHandles="1" noChangeArrowheads="1" noChangeShapeType="1" noTextEdit="1"/>
              </p:cNvSpPr>
              <p:nvPr>
                <p:ph type="body" idx="17"/>
              </p:nvPr>
            </p:nvSpPr>
            <p:spPr>
              <a:xfrm>
                <a:off x="288131" y="1055700"/>
                <a:ext cx="2664620" cy="181811"/>
              </a:xfrm>
              <a:blipFill rotWithShape="1">
                <a:blip r:embed="rId1"/>
                <a:stretch>
                  <a:fillRect l="-18" t="-182" b="-44763"/>
                </a:stretch>
              </a:blipFill>
            </p:spPr>
            <p:txBody>
              <a:bodyPr/>
              <a:lstStyle/>
              <a:p>
                <a:r>
                  <a:rPr lang="zh-CN" altLang="en-US">
                    <a:noFill/>
                  </a:rPr>
                  <a:t> </a:t>
                </a:r>
              </a:p>
            </p:txBody>
          </p:sp>
        </mc:Fallback>
      </mc:AlternateContent>
      <p:graphicFrame>
        <p:nvGraphicFramePr>
          <p:cNvPr id="15" name="内容占位符 14"/>
          <p:cNvGraphicFramePr>
            <a:graphicFrameLocks noGrp="1"/>
          </p:cNvGraphicFramePr>
          <p:nvPr>
            <p:ph idx="18"/>
          </p:nvPr>
        </p:nvGraphicFramePr>
        <p:xfrm>
          <a:off x="326115" y="1244301"/>
          <a:ext cx="2589736" cy="777240"/>
        </p:xfrm>
        <a:graphic>
          <a:graphicData uri="http://schemas.openxmlformats.org/drawingml/2006/table">
            <a:tbl>
              <a:tblPr firstRow="1" bandRow="1">
                <a:tableStyleId>{2D5ABB26-0587-4C30-8999-92F81FD0307C}</a:tableStyleId>
              </a:tblPr>
              <a:tblGrid>
                <a:gridCol w="1294868"/>
                <a:gridCol w="1294868"/>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-0.0337</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-0.268</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zh-CN" altLang="en-US" sz="1100" dirty="0"/>
                        <a:t>夏普</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2.10</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mc:AlternateContent xmlns:mc="http://schemas.openxmlformats.org/markup-compatibility/2006">
        <mc:Choice xmlns:a14="http://schemas.microsoft.com/office/drawing/2010/main" Requires="a14">
          <p:sp>
            <p:nvSpPr>
              <p:cNvPr id="11" name="文本占位符 10"/>
              <p:cNvSpPr>
                <a:spLocks noGrp="1"/>
              </p:cNvSpPr>
              <p:nvPr>
                <p:ph type="body" idx="25"/>
              </p:nvPr>
            </p:nvSpPr>
            <p:spPr/>
            <p:txBody>
              <a:bodyPr/>
              <a:lstStyle/>
              <a:p>
                <a:r>
                  <a:rPr lang="zh-CN" altLang="en-US" dirty="0"/>
                  <a:t>因子值 </a:t>
                </a:r>
                <a:r>
                  <a:rPr lang="en-US" altLang="zh-CN" dirty="0"/>
                  <a:t>= sum</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𝒉𝒊𝒈𝒉</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𝒍𝒐𝒘</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oMath>
                </a14:m>
                <a:endParaRPr lang="zh-CN" altLang="en-US" dirty="0"/>
              </a:p>
            </p:txBody>
          </p:sp>
        </mc:Choice>
        <mc:Fallback>
          <p:sp>
            <p:nvSpPr>
              <p:cNvPr id="11" name="文本占位符 10"/>
              <p:cNvSpPr>
                <a:spLocks noRot="1" noChangeAspect="1" noMove="1" noResize="1" noEditPoints="1" noAdjustHandles="1" noChangeArrowheads="1" noChangeShapeType="1" noTextEdit="1"/>
              </p:cNvSpPr>
              <p:nvPr>
                <p:ph type="body" idx="25"/>
              </p:nvPr>
            </p:nvSpPr>
            <p:spPr>
              <a:blipFill rotWithShape="1">
                <a:blip r:embed="rId2"/>
                <a:stretch>
                  <a:fillRect l="-19" t="-182" r="1" b="-13329"/>
                </a:stretch>
              </a:blipFill>
            </p:spPr>
            <p:txBody>
              <a:bodyPr/>
              <a:lstStyle/>
              <a:p>
                <a:r>
                  <a:rPr lang="zh-CN" altLang="en-US">
                    <a:noFill/>
                  </a:rPr>
                  <a:t> </a:t>
                </a:r>
              </a:p>
            </p:txBody>
          </p:sp>
        </mc:Fallback>
      </mc:AlternateContent>
      <p:sp>
        <p:nvSpPr>
          <p:cNvPr id="3" name="灯片编号占位符 2"/>
          <p:cNvSpPr>
            <a:spLocks noGrp="1"/>
          </p:cNvSpPr>
          <p:nvPr>
            <p:ph type="sldNum" sz="quarter" idx="30"/>
          </p:nvPr>
        </p:nvSpPr>
        <p:spPr/>
        <p:txBody>
          <a:bodyPr/>
          <a:lstStyle/>
          <a:p>
            <a:fld id="{BCA4F33B-2A5C-4874-B5D7-74DA77ECCD3C}" type="slidenum">
              <a:rPr lang="en-US" smtClean="0"/>
            </a:fld>
            <a:endParaRPr lang="en-US"/>
          </a:p>
        </p:txBody>
      </p:sp>
      <p:sp>
        <p:nvSpPr>
          <p:cNvPr id="5" name="标题 4"/>
          <p:cNvSpPr>
            <a:spLocks noGrp="1"/>
          </p:cNvSpPr>
          <p:nvPr>
            <p:ph type="title"/>
          </p:nvPr>
        </p:nvSpPr>
        <p:spPr/>
        <p:txBody>
          <a:bodyPr/>
          <a:lstStyle/>
          <a:p>
            <a:r>
              <a:rPr lang="zh-CN" altLang="en-US" dirty="0"/>
              <a:t>检查过去一年因子分钟级别的有效性</a:t>
            </a:r>
            <a:endParaRPr lang="zh-CN" altLang="en-US" dirty="0"/>
          </a:p>
        </p:txBody>
      </p:sp>
      <p:graphicFrame>
        <p:nvGraphicFramePr>
          <p:cNvPr id="16" name="内容占位符 14"/>
          <p:cNvGraphicFramePr/>
          <p:nvPr/>
        </p:nvGraphicFramePr>
        <p:xfrm>
          <a:off x="3285659" y="1211263"/>
          <a:ext cx="2589736" cy="777240"/>
        </p:xfrm>
        <a:graphic>
          <a:graphicData uri="http://schemas.openxmlformats.org/drawingml/2006/table">
            <a:tbl>
              <a:tblPr firstRow="1" bandRow="1">
                <a:tableStyleId>{2D5ABB26-0587-4C30-8999-92F81FD0307C}</a:tableStyleId>
              </a:tblPr>
              <a:tblGrid>
                <a:gridCol w="1294868"/>
                <a:gridCol w="1294868"/>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-0.0304</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-0.2036</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zh-CN" altLang="en-US" sz="1100" dirty="0"/>
                        <a:t>夏普</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1.87</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19" name="文本占位符 10"/>
          <p:cNvSpPr txBox="1"/>
          <p:nvPr/>
        </p:nvSpPr>
        <p:spPr>
          <a:xfrm>
            <a:off x="6219627" y="1105790"/>
            <a:ext cx="2664620" cy="181811"/>
          </a:xfrm>
          <a:prstGeom prst="rect">
            <a:avLst/>
          </a:prstGeom>
        </p:spPr>
        <p:txBody>
          <a:bodyPr vert="horz" lIns="13716" tIns="0" rIns="0" bIns="0" rtlCol="0" anchor="t" anchorCtr="0">
            <a:noAutofit/>
          </a:bodyPr>
          <a:lstStyle>
            <a:lvl1pPr marL="0" indent="0" algn="l" defTabSz="171450" rtl="0" eaLnBrk="1" latinLnBrk="0" hangingPunct="1">
              <a:spcBef>
                <a:spcPts val="0"/>
              </a:spcBef>
              <a:buFont typeface="Verdana" panose="020B0604030504040204" pitchFamily="34" charset="0"/>
              <a:buNone/>
              <a:defRPr sz="900" b="1" kern="1200" spc="0" baseline="0">
                <a:solidFill>
                  <a:schemeClr val="tx1"/>
                </a:solidFill>
                <a:latin typeface="+mj-lt"/>
                <a:ea typeface="+mn-ea"/>
                <a:cs typeface="+mn-cs"/>
              </a:defRPr>
            </a:lvl1pPr>
            <a:lvl2pPr marL="100330" indent="-100330" algn="l" defTabSz="17145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2pPr>
            <a:lvl3pPr marL="200025" indent="-100330" algn="l" defTabSz="17145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3pPr>
            <a:lvl4pPr marL="300355" indent="-100330" algn="l" defTabSz="17145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4pPr>
            <a:lvl5pPr marL="407035" indent="-107315" algn="l" defTabSz="17145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zh-CN" dirty="0"/>
              <a:t>因子值</a:t>
            </a:r>
            <a:r>
              <a:rPr lang="en-US" altLang="zh-CN" dirty="0"/>
              <a:t>=</a:t>
            </a:r>
            <a:r>
              <a:rPr lang="en-US" altLang="zh-CN" dirty="0" err="1"/>
              <a:t>amount.std</a:t>
            </a:r>
            <a:r>
              <a:rPr lang="en-US" altLang="zh-CN" dirty="0"/>
              <a:t>()</a:t>
            </a:r>
            <a:endParaRPr lang="zh-CN" altLang="en-US" dirty="0"/>
          </a:p>
        </p:txBody>
      </p:sp>
      <p:graphicFrame>
        <p:nvGraphicFramePr>
          <p:cNvPr id="20" name="内容占位符 14"/>
          <p:cNvGraphicFramePr/>
          <p:nvPr/>
        </p:nvGraphicFramePr>
        <p:xfrm>
          <a:off x="6302753" y="1306114"/>
          <a:ext cx="2589736" cy="777240"/>
        </p:xfrm>
        <a:graphic>
          <a:graphicData uri="http://schemas.openxmlformats.org/drawingml/2006/table">
            <a:tbl>
              <a:tblPr firstRow="1" bandRow="1">
                <a:tableStyleId>{2D5ABB26-0587-4C30-8999-92F81FD0307C}</a:tableStyleId>
              </a:tblPr>
              <a:tblGrid>
                <a:gridCol w="1294868"/>
                <a:gridCol w="1294868"/>
              </a:tblGrid>
              <a:tr h="190570">
                <a:tc>
                  <a:txBody>
                    <a:bodyPr/>
                    <a:lstStyle/>
                    <a:p>
                      <a:r>
                        <a:rPr lang="en-US" altLang="zh-CN" sz="1100" dirty="0"/>
                        <a:t>IC</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-0.0399</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en-US" altLang="zh-CN" sz="1100" dirty="0"/>
                        <a:t>IR</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-0.3445</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190570">
                <a:tc>
                  <a:txBody>
                    <a:bodyPr/>
                    <a:lstStyle/>
                    <a:p>
                      <a:r>
                        <a:rPr lang="zh-CN" altLang="en-US" sz="1100" dirty="0"/>
                        <a:t>夏普</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altLang="zh-CN" sz="1100" dirty="0"/>
                        <a:t>1.84</a:t>
                      </a:r>
                      <a:endParaRPr lang="zh-CN" altLang="en-US"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pic>
        <p:nvPicPr>
          <p:cNvPr id="23" name="图片 22"/>
          <p:cNvPicPr/>
          <p:nvPr/>
        </p:nvPicPr>
        <p:blipFill>
          <a:blip r:embed="rId3">
            <a:extLst>
              <a:ext uri="{28A0092B-C50C-407E-A947-70E740481C1C}">
                <a14:useLocalDpi xmlns:a14="http://schemas.microsoft.com/office/drawing/2010/main" val="0"/>
              </a:ext>
            </a:extLst>
          </a:blip>
          <a:stretch>
            <a:fillRect/>
          </a:stretch>
        </p:blipFill>
        <p:spPr>
          <a:xfrm>
            <a:off x="179788" y="2461148"/>
            <a:ext cx="2696149" cy="1314440"/>
          </a:xfrm>
          <a:prstGeom prst="rect">
            <a:avLst/>
          </a:prstGeom>
        </p:spPr>
      </p:pic>
      <p:pic>
        <p:nvPicPr>
          <p:cNvPr id="24" name="图片 23"/>
          <p:cNvPicPr/>
          <p:nvPr/>
        </p:nvPicPr>
        <p:blipFill>
          <a:blip r:embed="rId4">
            <a:extLst>
              <a:ext uri="{28A0092B-C50C-407E-A947-70E740481C1C}">
                <a14:useLocalDpi xmlns:a14="http://schemas.microsoft.com/office/drawing/2010/main" val="0"/>
              </a:ext>
            </a:extLst>
          </a:blip>
          <a:stretch>
            <a:fillRect/>
          </a:stretch>
        </p:blipFill>
        <p:spPr>
          <a:xfrm>
            <a:off x="3163570" y="2442209"/>
            <a:ext cx="2379980" cy="1472565"/>
          </a:xfrm>
          <a:prstGeom prst="rect">
            <a:avLst/>
          </a:prstGeom>
        </p:spPr>
      </p:pic>
      <p:pic>
        <p:nvPicPr>
          <p:cNvPr id="25" name="图片 24"/>
          <p:cNvPicPr/>
          <p:nvPr/>
        </p:nvPicPr>
        <p:blipFill>
          <a:blip r:embed="rId5">
            <a:extLst>
              <a:ext uri="{28A0092B-C50C-407E-A947-70E740481C1C}">
                <a14:useLocalDpi xmlns:a14="http://schemas.microsoft.com/office/drawing/2010/main" val="0"/>
              </a:ext>
            </a:extLst>
          </a:blip>
          <a:stretch>
            <a:fillRect/>
          </a:stretch>
        </p:blipFill>
        <p:spPr>
          <a:xfrm>
            <a:off x="6391274" y="2362200"/>
            <a:ext cx="1970405" cy="14681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t>Optional footer</a:t>
            </a:r>
            <a:endParaRPr lang="en-US"/>
          </a:p>
        </p:txBody>
      </p:sp>
      <p:sp>
        <p:nvSpPr>
          <p:cNvPr id="3" name="灯片编号占位符 2"/>
          <p:cNvSpPr>
            <a:spLocks noGrp="1"/>
          </p:cNvSpPr>
          <p:nvPr>
            <p:ph type="sldNum" sz="quarter" idx="12"/>
          </p:nvPr>
        </p:nvSpPr>
        <p:spPr/>
        <p:txBody>
          <a:bodyPr/>
          <a:lstStyle/>
          <a:p>
            <a:fld id="{BCA4F33B-2A5C-4874-B5D7-74DA77ECCD3C}" type="slidenum">
              <a:rPr lang="en-US" smtClean="0"/>
            </a:fld>
            <a:endParaRPr lang="en-US"/>
          </a:p>
        </p:txBody>
      </p:sp>
      <p:sp>
        <p:nvSpPr>
          <p:cNvPr id="4" name="副标题 3"/>
          <p:cNvSpPr>
            <a:spLocks noGrp="1"/>
          </p:cNvSpPr>
          <p:nvPr>
            <p:ph type="subTitle" idx="10"/>
          </p:nvPr>
        </p:nvSpPr>
        <p:spPr>
          <a:xfrm>
            <a:off x="300830" y="804704"/>
            <a:ext cx="7410527" cy="557473"/>
          </a:xfrm>
        </p:spPr>
        <p:txBody>
          <a:bodyPr/>
          <a:lstStyle/>
          <a:p>
            <a:r>
              <a:rPr lang="zh-CN" altLang="zh-CN" sz="1100" dirty="0"/>
              <a:t>日期为</a:t>
            </a:r>
            <a:r>
              <a:rPr lang="en-US" altLang="zh-CN" sz="1100" dirty="0"/>
              <a:t>2020-09-01</a:t>
            </a:r>
            <a:r>
              <a:rPr lang="zh-CN" altLang="zh-CN" sz="1100" dirty="0"/>
              <a:t>至</a:t>
            </a:r>
            <a:r>
              <a:rPr lang="en-US" altLang="zh-CN" sz="1100" dirty="0"/>
              <a:t>2023-08-17</a:t>
            </a:r>
            <a:r>
              <a:rPr lang="zh-CN" altLang="zh-CN" sz="1100" dirty="0"/>
              <a:t>共</a:t>
            </a:r>
            <a:r>
              <a:rPr lang="en-US" altLang="zh-CN" sz="1100" dirty="0"/>
              <a:t>719</a:t>
            </a:r>
            <a:r>
              <a:rPr lang="zh-CN" altLang="zh-CN" sz="1100" dirty="0"/>
              <a:t>个交易日数据，样本内</a:t>
            </a:r>
            <a:r>
              <a:rPr lang="en-US" altLang="zh-CN" sz="1100" dirty="0"/>
              <a:t>2020-09-01</a:t>
            </a:r>
            <a:r>
              <a:rPr lang="zh-CN" altLang="zh-CN" sz="1100" dirty="0"/>
              <a:t>至</a:t>
            </a:r>
            <a:r>
              <a:rPr lang="en-US" altLang="zh-CN" sz="1100" dirty="0"/>
              <a:t>2023-05-10</a:t>
            </a:r>
            <a:r>
              <a:rPr lang="zh-CN" altLang="zh-CN" sz="1100" dirty="0"/>
              <a:t>日共</a:t>
            </a:r>
            <a:r>
              <a:rPr lang="en-US" altLang="zh-CN" sz="1100" dirty="0"/>
              <a:t>650</a:t>
            </a:r>
            <a:r>
              <a:rPr lang="zh-CN" altLang="zh-CN" sz="1100" dirty="0"/>
              <a:t>个交易日数据，训练集和</a:t>
            </a:r>
            <a:r>
              <a:rPr lang="zh-CN" altLang="en-US" sz="1100" dirty="0"/>
              <a:t>验证</a:t>
            </a:r>
            <a:r>
              <a:rPr lang="zh-CN" altLang="zh-CN" sz="1100" dirty="0"/>
              <a:t>集为</a:t>
            </a:r>
            <a:r>
              <a:rPr lang="en-US" altLang="zh-CN" sz="1100" dirty="0"/>
              <a:t>8</a:t>
            </a:r>
            <a:r>
              <a:rPr lang="zh-CN" altLang="zh-CN" sz="1100" dirty="0"/>
              <a:t>：</a:t>
            </a:r>
            <a:r>
              <a:rPr lang="en-US" altLang="zh-CN" sz="1100" dirty="0"/>
              <a:t>2</a:t>
            </a:r>
            <a:r>
              <a:rPr lang="zh-CN" altLang="zh-CN" sz="1100" dirty="0"/>
              <a:t>（</a:t>
            </a:r>
            <a:r>
              <a:rPr lang="en-US" altLang="zh-CN" sz="1100" dirty="0"/>
              <a:t>520</a:t>
            </a:r>
            <a:r>
              <a:rPr lang="zh-CN" altLang="zh-CN" sz="1100" dirty="0"/>
              <a:t>条训练数据和</a:t>
            </a:r>
            <a:r>
              <a:rPr lang="en-US" altLang="zh-CN" sz="1100" dirty="0"/>
              <a:t>130</a:t>
            </a:r>
            <a:r>
              <a:rPr lang="zh-CN" altLang="zh-CN" sz="1100" dirty="0"/>
              <a:t>条测试数据），样本外为</a:t>
            </a:r>
            <a:r>
              <a:rPr lang="en-US" altLang="zh-CN" sz="1100" dirty="0"/>
              <a:t>2023-05-11</a:t>
            </a:r>
            <a:r>
              <a:rPr lang="zh-CN" altLang="zh-CN" sz="1100" dirty="0"/>
              <a:t>至</a:t>
            </a:r>
            <a:r>
              <a:rPr lang="en-US" altLang="zh-CN" sz="1100" dirty="0"/>
              <a:t>2023-08-17</a:t>
            </a:r>
            <a:r>
              <a:rPr lang="zh-CN" altLang="zh-CN" sz="1100" dirty="0"/>
              <a:t>日共</a:t>
            </a:r>
            <a:r>
              <a:rPr lang="en-US" altLang="zh-CN" sz="1100" dirty="0"/>
              <a:t>69</a:t>
            </a:r>
            <a:r>
              <a:rPr lang="zh-CN" altLang="zh-CN" sz="1100" dirty="0"/>
              <a:t>个交易日数据。</a:t>
            </a:r>
            <a:endParaRPr lang="zh-CN" altLang="en-US" sz="1100" dirty="0"/>
          </a:p>
        </p:txBody>
      </p:sp>
      <p:sp>
        <p:nvSpPr>
          <p:cNvPr id="5" name="标题 4"/>
          <p:cNvSpPr>
            <a:spLocks noGrp="1"/>
          </p:cNvSpPr>
          <p:nvPr>
            <p:ph type="title"/>
          </p:nvPr>
        </p:nvSpPr>
        <p:spPr>
          <a:xfrm>
            <a:off x="288899" y="243000"/>
            <a:ext cx="7365513" cy="571499"/>
          </a:xfrm>
        </p:spPr>
        <p:txBody>
          <a:bodyPr/>
          <a:lstStyle/>
          <a:p>
            <a:r>
              <a:rPr lang="zh-CN" altLang="en-US" dirty="0"/>
              <a:t>已知</a:t>
            </a:r>
            <a:r>
              <a:rPr lang="en-US" altLang="zh-CN" dirty="0"/>
              <a:t>9</a:t>
            </a:r>
            <a:r>
              <a:rPr lang="zh-CN" altLang="en-US" dirty="0"/>
              <a:t>：</a:t>
            </a:r>
            <a:r>
              <a:rPr lang="en-US" altLang="zh-CN" dirty="0"/>
              <a:t>31</a:t>
            </a:r>
            <a:r>
              <a:rPr lang="zh-CN" altLang="en-US" dirty="0"/>
              <a:t>至</a:t>
            </a:r>
            <a:r>
              <a:rPr lang="en-US" altLang="zh-CN" dirty="0"/>
              <a:t>10</a:t>
            </a:r>
            <a:r>
              <a:rPr lang="zh-CN" altLang="en-US" dirty="0"/>
              <a:t>：</a:t>
            </a:r>
            <a:r>
              <a:rPr lang="en-US" altLang="zh-CN" dirty="0"/>
              <a:t>00</a:t>
            </a:r>
            <a:r>
              <a:rPr lang="zh-CN" altLang="en-US" dirty="0"/>
              <a:t>股价，使用</a:t>
            </a:r>
            <a:r>
              <a:rPr lang="en-US" altLang="zh-CN" dirty="0"/>
              <a:t>LSTM</a:t>
            </a:r>
            <a:r>
              <a:rPr lang="zh-CN" altLang="en-US" dirty="0"/>
              <a:t>预测</a:t>
            </a:r>
            <a:r>
              <a:rPr lang="en-US" altLang="zh-CN" dirty="0"/>
              <a:t>10</a:t>
            </a:r>
            <a:r>
              <a:rPr lang="zh-CN" altLang="en-US" dirty="0"/>
              <a:t>：</a:t>
            </a:r>
            <a:r>
              <a:rPr lang="en-US" altLang="zh-CN" dirty="0"/>
              <a:t>01</a:t>
            </a:r>
            <a:r>
              <a:rPr lang="zh-CN" altLang="en-US" dirty="0"/>
              <a:t>的股价</a:t>
            </a:r>
            <a:endParaRPr lang="zh-CN" altLang="en-US" dirty="0"/>
          </a:p>
        </p:txBody>
      </p:sp>
      <p:pic>
        <p:nvPicPr>
          <p:cNvPr id="7" name="图片 6"/>
          <p:cNvPicPr/>
          <p:nvPr/>
        </p:nvPicPr>
        <p:blipFill>
          <a:blip r:embed="rId1" cstate="print">
            <a:extLst>
              <a:ext uri="{28A0092B-C50C-407E-A947-70E740481C1C}">
                <a14:useLocalDpi xmlns:a14="http://schemas.microsoft.com/office/drawing/2010/main" val="0"/>
              </a:ext>
            </a:extLst>
          </a:blip>
          <a:stretch>
            <a:fillRect/>
          </a:stretch>
        </p:blipFill>
        <p:spPr>
          <a:xfrm>
            <a:off x="345605" y="1449366"/>
            <a:ext cx="2042160" cy="1471295"/>
          </a:xfrm>
          <a:prstGeom prst="rect">
            <a:avLst/>
          </a:prstGeom>
        </p:spPr>
      </p:pic>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543150" y="3054945"/>
            <a:ext cx="1605280" cy="1182370"/>
          </a:xfrm>
          <a:prstGeom prst="rect">
            <a:avLst/>
          </a:prstGeom>
        </p:spPr>
      </p:pic>
      <p:sp>
        <p:nvSpPr>
          <p:cNvPr id="13" name="文本框 12"/>
          <p:cNvSpPr txBox="1"/>
          <p:nvPr/>
        </p:nvSpPr>
        <p:spPr>
          <a:xfrm>
            <a:off x="527050" y="4381500"/>
            <a:ext cx="1828800" cy="246221"/>
          </a:xfrm>
          <a:prstGeom prst="rect">
            <a:avLst/>
          </a:prstGeom>
          <a:noFill/>
        </p:spPr>
        <p:txBody>
          <a:bodyPr wrap="square" lIns="0" tIns="0" rIns="0" bIns="0" rtlCol="0">
            <a:spAutoFit/>
          </a:bodyPr>
          <a:lstStyle/>
          <a:p>
            <a:r>
              <a:rPr lang="zh-CN" altLang="en-US" sz="800" dirty="0">
                <a:latin typeface="Arial" panose="020B0604020202020204" pitchFamily="34" charset="0"/>
                <a:ea typeface="黑体" panose="02010609060101010101" pitchFamily="49" charset="-122"/>
                <a:cs typeface="Arial" panose="020B0604020202020204" pitchFamily="34" charset="0"/>
              </a:rPr>
              <a:t>茅台，</a:t>
            </a:r>
            <a:r>
              <a:rPr lang="en-US" altLang="zh-CN" sz="800" dirty="0">
                <a:latin typeface="Arial" panose="020B0604020202020204" pitchFamily="34" charset="0"/>
                <a:ea typeface="黑体" panose="02010609060101010101" pitchFamily="49" charset="-122"/>
                <a:cs typeface="Arial" panose="020B0604020202020204" pitchFamily="34" charset="0"/>
              </a:rPr>
              <a:t>LSTM</a:t>
            </a:r>
            <a:r>
              <a:rPr lang="zh-CN" altLang="en-US" sz="800" dirty="0">
                <a:latin typeface="Arial" panose="020B0604020202020204" pitchFamily="34" charset="0"/>
                <a:ea typeface="黑体" panose="02010609060101010101" pitchFamily="49" charset="-122"/>
                <a:cs typeface="Arial" panose="020B0604020202020204" pitchFamily="34" charset="0"/>
              </a:rPr>
              <a:t>，验证集误差</a:t>
            </a:r>
            <a:r>
              <a:rPr lang="en-US" altLang="zh-CN" sz="800" dirty="0">
                <a:latin typeface="Arial" panose="020B0604020202020204" pitchFamily="34" charset="0"/>
                <a:ea typeface="黑体" panose="02010609060101010101" pitchFamily="49" charset="-122"/>
                <a:cs typeface="Arial" panose="020B0604020202020204" pitchFamily="34" charset="0"/>
              </a:rPr>
              <a:t>21.54 </a:t>
            </a:r>
            <a:r>
              <a:rPr lang="zh-CN" altLang="en-US" sz="800" dirty="0">
                <a:latin typeface="Arial" panose="020B0604020202020204" pitchFamily="34" charset="0"/>
                <a:ea typeface="黑体" panose="02010609060101010101" pitchFamily="49" charset="-122"/>
                <a:cs typeface="Arial" panose="020B0604020202020204" pitchFamily="34" charset="0"/>
              </a:rPr>
              <a:t>，样本外均方误差为</a:t>
            </a:r>
            <a:r>
              <a:rPr lang="en-US" altLang="zh-CN" sz="800" dirty="0">
                <a:latin typeface="Arial" panose="020B0604020202020204" pitchFamily="34" charset="0"/>
                <a:ea typeface="黑体" panose="02010609060101010101" pitchFamily="49" charset="-122"/>
                <a:cs typeface="Arial" panose="020B0604020202020204" pitchFamily="34" charset="0"/>
              </a:rPr>
              <a:t> 31.668</a:t>
            </a:r>
            <a:endParaRPr lang="zh-CN" altLang="en-US" sz="800" dirty="0">
              <a:latin typeface="Arial" panose="020B0604020202020204" pitchFamily="34" charset="0"/>
              <a:ea typeface="黑体" panose="02010609060101010101" pitchFamily="49" charset="-122"/>
              <a:cs typeface="Arial" panose="020B0604020202020204" pitchFamily="34" charset="0"/>
            </a:endParaRPr>
          </a:p>
        </p:txBody>
      </p:sp>
      <p:pic>
        <p:nvPicPr>
          <p:cNvPr id="14" name="图片 13"/>
          <p:cNvPicPr/>
          <p:nvPr/>
        </p:nvPicPr>
        <p:blipFill>
          <a:blip r:embed="rId3" cstate="print">
            <a:extLst>
              <a:ext uri="{28A0092B-C50C-407E-A947-70E740481C1C}">
                <a14:useLocalDpi xmlns:a14="http://schemas.microsoft.com/office/drawing/2010/main" val="0"/>
              </a:ext>
            </a:extLst>
          </a:blip>
          <a:stretch>
            <a:fillRect/>
          </a:stretch>
        </p:blipFill>
        <p:spPr>
          <a:xfrm>
            <a:off x="2738120" y="1408112"/>
            <a:ext cx="1915160" cy="1425575"/>
          </a:xfrm>
          <a:prstGeom prst="rect">
            <a:avLst/>
          </a:prstGeom>
        </p:spPr>
      </p:pic>
      <p:pic>
        <p:nvPicPr>
          <p:cNvPr id="15" name="图片 14"/>
          <p:cNvPicPr/>
          <p:nvPr/>
        </p:nvPicPr>
        <p:blipFill>
          <a:blip r:embed="rId4" cstate="print">
            <a:extLst>
              <a:ext uri="{28A0092B-C50C-407E-A947-70E740481C1C}">
                <a14:useLocalDpi xmlns:a14="http://schemas.microsoft.com/office/drawing/2010/main" val="0"/>
              </a:ext>
            </a:extLst>
          </a:blip>
          <a:stretch>
            <a:fillRect/>
          </a:stretch>
        </p:blipFill>
        <p:spPr>
          <a:xfrm>
            <a:off x="2879950" y="2987111"/>
            <a:ext cx="1808480" cy="1343025"/>
          </a:xfrm>
          <a:prstGeom prst="rect">
            <a:avLst/>
          </a:prstGeom>
        </p:spPr>
      </p:pic>
      <p:pic>
        <p:nvPicPr>
          <p:cNvPr id="17" name="图片 16"/>
          <p:cNvPicPr/>
          <p:nvPr/>
        </p:nvPicPr>
        <p:blipFill>
          <a:blip r:embed="rId5" cstate="print">
            <a:extLst>
              <a:ext uri="{28A0092B-C50C-407E-A947-70E740481C1C}">
                <a14:useLocalDpi xmlns:a14="http://schemas.microsoft.com/office/drawing/2010/main" val="0"/>
              </a:ext>
            </a:extLst>
          </a:blip>
          <a:stretch>
            <a:fillRect/>
          </a:stretch>
        </p:blipFill>
        <p:spPr>
          <a:xfrm>
            <a:off x="5234612" y="1315269"/>
            <a:ext cx="2072640" cy="1549400"/>
          </a:xfrm>
          <a:prstGeom prst="rect">
            <a:avLst/>
          </a:prstGeom>
        </p:spPr>
      </p:pic>
      <p:pic>
        <p:nvPicPr>
          <p:cNvPr id="18" name="图片 17"/>
          <p:cNvPicPr/>
          <p:nvPr/>
        </p:nvPicPr>
        <p:blipFill>
          <a:blip r:embed="rId6" cstate="print">
            <a:extLst>
              <a:ext uri="{28A0092B-C50C-407E-A947-70E740481C1C}">
                <a14:useLocalDpi xmlns:a14="http://schemas.microsoft.com/office/drawing/2010/main" val="0"/>
              </a:ext>
            </a:extLst>
          </a:blip>
          <a:stretch>
            <a:fillRect/>
          </a:stretch>
        </p:blipFill>
        <p:spPr>
          <a:xfrm>
            <a:off x="5614628" y="3365090"/>
            <a:ext cx="1418713" cy="931832"/>
          </a:xfrm>
          <a:prstGeom prst="rect">
            <a:avLst/>
          </a:prstGeom>
        </p:spPr>
      </p:pic>
      <p:sp>
        <p:nvSpPr>
          <p:cNvPr id="19" name="文本框 18"/>
          <p:cNvSpPr txBox="1"/>
          <p:nvPr/>
        </p:nvSpPr>
        <p:spPr>
          <a:xfrm>
            <a:off x="2844800" y="4413250"/>
            <a:ext cx="1943100" cy="246221"/>
          </a:xfrm>
          <a:prstGeom prst="rect">
            <a:avLst/>
          </a:prstGeom>
          <a:noFill/>
        </p:spPr>
        <p:txBody>
          <a:bodyPr wrap="square" lIns="0" tIns="0" rIns="0" bIns="0" rtlCol="0">
            <a:spAutoFit/>
          </a:bodyPr>
          <a:lstStyle/>
          <a:p>
            <a:r>
              <a:rPr lang="zh-CN" altLang="en-US" sz="800" dirty="0"/>
              <a:t>平安银行，验证集误差</a:t>
            </a:r>
            <a:r>
              <a:rPr lang="en-US" altLang="zh-CN" sz="800" dirty="0"/>
              <a:t>0.18</a:t>
            </a:r>
            <a:r>
              <a:rPr lang="zh-CN" altLang="en-US" sz="800" dirty="0"/>
              <a:t>，样本外测试集均方误差</a:t>
            </a:r>
            <a:r>
              <a:rPr lang="en-US" altLang="zh-CN" sz="800" dirty="0"/>
              <a:t>0.32</a:t>
            </a:r>
            <a:endParaRPr lang="zh-CN" altLang="en-US" sz="800" dirty="0">
              <a:latin typeface="Arial" panose="020B0604020202020204" pitchFamily="34" charset="0"/>
              <a:ea typeface="黑体" panose="02010609060101010101" pitchFamily="49" charset="-122"/>
              <a:cs typeface="Arial" panose="020B0604020202020204" pitchFamily="34" charset="0"/>
            </a:endParaRPr>
          </a:p>
        </p:txBody>
      </p:sp>
      <p:sp>
        <p:nvSpPr>
          <p:cNvPr id="20" name="文本框 19"/>
          <p:cNvSpPr txBox="1"/>
          <p:nvPr/>
        </p:nvSpPr>
        <p:spPr>
          <a:xfrm>
            <a:off x="5334000" y="4514850"/>
            <a:ext cx="1943100" cy="246221"/>
          </a:xfrm>
          <a:prstGeom prst="rect">
            <a:avLst/>
          </a:prstGeom>
          <a:noFill/>
        </p:spPr>
        <p:txBody>
          <a:bodyPr wrap="square" lIns="0" tIns="0" rIns="0" bIns="0" rtlCol="0">
            <a:spAutoFit/>
          </a:bodyPr>
          <a:lstStyle/>
          <a:p>
            <a:r>
              <a:rPr lang="zh-CN" altLang="en-US" sz="800" dirty="0"/>
              <a:t>上海机场，验证集误差</a:t>
            </a:r>
            <a:r>
              <a:rPr lang="en-US" altLang="zh-CN" sz="800" dirty="0"/>
              <a:t>1.22</a:t>
            </a:r>
            <a:r>
              <a:rPr lang="zh-CN" altLang="en-US" sz="800" dirty="0"/>
              <a:t>，样本外测试集均方误差</a:t>
            </a:r>
            <a:r>
              <a:rPr lang="en-US" altLang="zh-CN" sz="800" dirty="0"/>
              <a:t>0.83</a:t>
            </a:r>
            <a:endParaRPr lang="zh-CN" altLang="en-US" sz="800" dirty="0">
              <a:latin typeface="Arial" panose="020B0604020202020204" pitchFamily="34" charset="0"/>
              <a:ea typeface="黑体" panose="02010609060101010101" pitchFamily="49" charset="-122"/>
              <a:cs typeface="Arial" panose="020B0604020202020204" pitchFamily="34" charset="0"/>
            </a:endParaRPr>
          </a:p>
        </p:txBody>
      </p:sp>
      <p:pic>
        <p:nvPicPr>
          <p:cNvPr id="21" name="图片 20"/>
          <p:cNvPicPr/>
          <p:nvPr/>
        </p:nvPicPr>
        <p:blipFill>
          <a:blip r:embed="rId7" cstate="print">
            <a:extLst>
              <a:ext uri="{28A0092B-C50C-407E-A947-70E740481C1C}">
                <a14:useLocalDpi xmlns:a14="http://schemas.microsoft.com/office/drawing/2010/main" val="0"/>
              </a:ext>
            </a:extLst>
          </a:blip>
          <a:stretch>
            <a:fillRect/>
          </a:stretch>
        </p:blipFill>
        <p:spPr>
          <a:xfrm>
            <a:off x="7304958" y="1368803"/>
            <a:ext cx="1778000" cy="1322705"/>
          </a:xfrm>
          <a:prstGeom prst="rect">
            <a:avLst/>
          </a:prstGeom>
        </p:spPr>
      </p:pic>
      <p:pic>
        <p:nvPicPr>
          <p:cNvPr id="22" name="图片 21"/>
          <p:cNvPicPr/>
          <p:nvPr/>
        </p:nvPicPr>
        <p:blipFill>
          <a:blip r:embed="rId8" cstate="print">
            <a:extLst>
              <a:ext uri="{28A0092B-C50C-407E-A947-70E740481C1C}">
                <a14:useLocalDpi xmlns:a14="http://schemas.microsoft.com/office/drawing/2010/main" val="0"/>
              </a:ext>
            </a:extLst>
          </a:blip>
          <a:stretch>
            <a:fillRect/>
          </a:stretch>
        </p:blipFill>
        <p:spPr>
          <a:xfrm>
            <a:off x="7450025" y="3159146"/>
            <a:ext cx="1432560" cy="1097280"/>
          </a:xfrm>
          <a:prstGeom prst="rect">
            <a:avLst/>
          </a:prstGeom>
        </p:spPr>
      </p:pic>
      <p:sp>
        <p:nvSpPr>
          <p:cNvPr id="23" name="文本框 22"/>
          <p:cNvSpPr txBox="1"/>
          <p:nvPr/>
        </p:nvSpPr>
        <p:spPr>
          <a:xfrm>
            <a:off x="7423150" y="4419600"/>
            <a:ext cx="1485900" cy="246221"/>
          </a:xfrm>
          <a:prstGeom prst="rect">
            <a:avLst/>
          </a:prstGeom>
          <a:noFill/>
        </p:spPr>
        <p:txBody>
          <a:bodyPr wrap="square" lIns="0" tIns="0" rIns="0" bIns="0" rtlCol="0">
            <a:spAutoFit/>
          </a:bodyPr>
          <a:lstStyle/>
          <a:p>
            <a:r>
              <a:rPr lang="zh-CN" altLang="en-US" sz="800" dirty="0"/>
              <a:t>同仁堂，验证集误差</a:t>
            </a:r>
            <a:r>
              <a:rPr lang="en-US" altLang="zh-CN" sz="800" dirty="0"/>
              <a:t>1.312</a:t>
            </a:r>
            <a:r>
              <a:rPr lang="zh-CN" altLang="en-US" sz="800" dirty="0"/>
              <a:t>，样本外测试集均方误差</a:t>
            </a:r>
            <a:r>
              <a:rPr lang="en-US" altLang="zh-CN" sz="800" dirty="0"/>
              <a:t>1.174</a:t>
            </a:r>
            <a:endParaRPr lang="zh-CN" altLang="en-US" sz="800"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t>Optional footer</a:t>
            </a:r>
            <a:endParaRPr lang="en-US"/>
          </a:p>
        </p:txBody>
      </p:sp>
      <p:sp>
        <p:nvSpPr>
          <p:cNvPr id="3" name="灯片编号占位符 2"/>
          <p:cNvSpPr>
            <a:spLocks noGrp="1"/>
          </p:cNvSpPr>
          <p:nvPr>
            <p:ph type="sldNum" sz="quarter" idx="12"/>
          </p:nvPr>
        </p:nvSpPr>
        <p:spPr/>
        <p:txBody>
          <a:bodyPr/>
          <a:lstStyle/>
          <a:p>
            <a:fld id="{BCA4F33B-2A5C-4874-B5D7-74DA77ECCD3C}" type="slidenum">
              <a:rPr lang="en-US" smtClean="0"/>
            </a:fld>
            <a:endParaRPr lang="en-US"/>
          </a:p>
        </p:txBody>
      </p:sp>
      <p:sp>
        <p:nvSpPr>
          <p:cNvPr id="4" name="副标题 3"/>
          <p:cNvSpPr>
            <a:spLocks noGrp="1"/>
          </p:cNvSpPr>
          <p:nvPr>
            <p:ph type="subTitle" idx="10"/>
          </p:nvPr>
        </p:nvSpPr>
        <p:spPr>
          <a:xfrm>
            <a:off x="338930" y="804705"/>
            <a:ext cx="7077869" cy="274795"/>
          </a:xfrm>
        </p:spPr>
        <p:txBody>
          <a:bodyPr/>
          <a:lstStyle/>
          <a:p>
            <a:r>
              <a:rPr lang="zh-CN" altLang="zh-CN" sz="1000" dirty="0"/>
              <a:t>样本内前</a:t>
            </a:r>
            <a:r>
              <a:rPr lang="en-US" altLang="zh-CN" sz="1000" dirty="0"/>
              <a:t>700</a:t>
            </a:r>
            <a:r>
              <a:rPr lang="zh-CN" altLang="zh-CN" sz="1000" dirty="0"/>
              <a:t>条（</a:t>
            </a:r>
            <a:r>
              <a:rPr lang="en-US" altLang="zh-CN" sz="1000" dirty="0"/>
              <a:t>2020-09-01</a:t>
            </a:r>
            <a:r>
              <a:rPr lang="zh-CN" altLang="zh-CN" sz="1000" dirty="0"/>
              <a:t>至</a:t>
            </a:r>
            <a:r>
              <a:rPr lang="en-US" altLang="zh-CN" sz="1000" dirty="0"/>
              <a:t>2023-07-21</a:t>
            </a:r>
            <a:r>
              <a:rPr lang="zh-CN" altLang="zh-CN" sz="1000" dirty="0"/>
              <a:t>），样本外后</a:t>
            </a:r>
            <a:r>
              <a:rPr lang="en-US" altLang="zh-CN" sz="1000" dirty="0"/>
              <a:t>19</a:t>
            </a:r>
            <a:r>
              <a:rPr lang="zh-CN" altLang="zh-CN" sz="1000" dirty="0"/>
              <a:t>条（</a:t>
            </a:r>
            <a:r>
              <a:rPr lang="en-US" altLang="zh-CN" sz="1000" dirty="0"/>
              <a:t>2023-07-24</a:t>
            </a:r>
            <a:r>
              <a:rPr lang="zh-CN" altLang="zh-CN" sz="1000" dirty="0"/>
              <a:t>至</a:t>
            </a:r>
            <a:r>
              <a:rPr lang="en-US" altLang="zh-CN" sz="1000" dirty="0"/>
              <a:t>2023-08-17</a:t>
            </a:r>
            <a:r>
              <a:rPr lang="zh-CN" altLang="zh-CN" sz="1000" dirty="0"/>
              <a:t>），样本内训练集和测试集</a:t>
            </a:r>
            <a:r>
              <a:rPr lang="en-US" altLang="zh-CN" sz="1000" dirty="0"/>
              <a:t>9</a:t>
            </a:r>
            <a:r>
              <a:rPr lang="zh-CN" altLang="zh-CN" sz="1000" dirty="0"/>
              <a:t>：</a:t>
            </a:r>
            <a:r>
              <a:rPr lang="en-US" altLang="zh-CN" sz="1000" dirty="0"/>
              <a:t>1</a:t>
            </a:r>
            <a:r>
              <a:rPr lang="zh-CN" altLang="zh-CN" sz="1000" dirty="0"/>
              <a:t>分</a:t>
            </a:r>
            <a:endParaRPr lang="zh-CN" altLang="zh-CN" sz="1000" dirty="0"/>
          </a:p>
        </p:txBody>
      </p:sp>
      <p:sp>
        <p:nvSpPr>
          <p:cNvPr id="5" name="标题 4"/>
          <p:cNvSpPr>
            <a:spLocks noGrp="1"/>
          </p:cNvSpPr>
          <p:nvPr>
            <p:ph type="title"/>
          </p:nvPr>
        </p:nvSpPr>
        <p:spPr>
          <a:xfrm>
            <a:off x="288899" y="243000"/>
            <a:ext cx="7365513" cy="571499"/>
          </a:xfrm>
        </p:spPr>
        <p:txBody>
          <a:bodyPr/>
          <a:lstStyle/>
          <a:p>
            <a:r>
              <a:rPr lang="zh-CN" altLang="en-US" dirty="0"/>
              <a:t>不改变数据结构使用</a:t>
            </a:r>
            <a:r>
              <a:rPr lang="en-US" altLang="zh-CN" dirty="0"/>
              <a:t>GRU</a:t>
            </a:r>
            <a:r>
              <a:rPr lang="zh-CN" altLang="en-US" dirty="0"/>
              <a:t>预测</a:t>
            </a:r>
            <a:r>
              <a:rPr lang="en-US" altLang="zh-CN" dirty="0"/>
              <a:t>10</a:t>
            </a:r>
            <a:r>
              <a:rPr lang="zh-CN" altLang="en-US" dirty="0"/>
              <a:t>：</a:t>
            </a:r>
            <a:r>
              <a:rPr lang="en-US" altLang="zh-CN" dirty="0"/>
              <a:t>01</a:t>
            </a:r>
            <a:r>
              <a:rPr lang="zh-CN" altLang="en-US" dirty="0"/>
              <a:t>的股价</a:t>
            </a:r>
            <a:endParaRPr lang="zh-CN" altLang="en-US" dirty="0"/>
          </a:p>
        </p:txBody>
      </p:sp>
      <p:pic>
        <p:nvPicPr>
          <p:cNvPr id="9" name="图片 8"/>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186895" y="1341519"/>
            <a:ext cx="1620000" cy="1260000"/>
          </a:xfrm>
          <a:prstGeom prst="rect">
            <a:avLst/>
          </a:prstGeom>
        </p:spPr>
      </p:pic>
      <p:pic>
        <p:nvPicPr>
          <p:cNvPr id="10" name="图片 9"/>
          <p:cNvPicPr/>
          <p:nvPr/>
        </p:nvPicPr>
        <p:blipFill>
          <a:blip r:embed="rId2" cstate="print">
            <a:extLst>
              <a:ext uri="{28A0092B-C50C-407E-A947-70E740481C1C}">
                <a14:useLocalDpi xmlns:a14="http://schemas.microsoft.com/office/drawing/2010/main" val="0"/>
              </a:ext>
            </a:extLst>
          </a:blip>
          <a:stretch>
            <a:fillRect/>
          </a:stretch>
        </p:blipFill>
        <p:spPr>
          <a:xfrm>
            <a:off x="194310" y="2920898"/>
            <a:ext cx="1620000" cy="1260000"/>
          </a:xfrm>
          <a:prstGeom prst="rect">
            <a:avLst/>
          </a:prstGeom>
        </p:spPr>
      </p:pic>
      <p:pic>
        <p:nvPicPr>
          <p:cNvPr id="12" name="图片 11"/>
          <p:cNvPicPr preferRelativeResize="0"/>
          <p:nvPr/>
        </p:nvPicPr>
        <p:blipFill>
          <a:blip r:embed="rId3">
            <a:extLst>
              <a:ext uri="{28A0092B-C50C-407E-A947-70E740481C1C}">
                <a14:useLocalDpi xmlns:a14="http://schemas.microsoft.com/office/drawing/2010/main" val="0"/>
              </a:ext>
            </a:extLst>
          </a:blip>
          <a:stretch>
            <a:fillRect/>
          </a:stretch>
        </p:blipFill>
        <p:spPr>
          <a:xfrm>
            <a:off x="1989773" y="1317625"/>
            <a:ext cx="1620000" cy="1260000"/>
          </a:xfrm>
          <a:prstGeom prst="rect">
            <a:avLst/>
          </a:prstGeom>
        </p:spPr>
      </p:pic>
      <p:pic>
        <p:nvPicPr>
          <p:cNvPr id="13" name="图片 12"/>
          <p:cNvPicPr/>
          <p:nvPr/>
        </p:nvPicPr>
        <p:blipFill>
          <a:blip r:embed="rId4" cstate="print">
            <a:extLst>
              <a:ext uri="{28A0092B-C50C-407E-A947-70E740481C1C}">
                <a14:useLocalDpi xmlns:a14="http://schemas.microsoft.com/office/drawing/2010/main" val="0"/>
              </a:ext>
            </a:extLst>
          </a:blip>
          <a:stretch>
            <a:fillRect/>
          </a:stretch>
        </p:blipFill>
        <p:spPr>
          <a:xfrm>
            <a:off x="1999472" y="2905474"/>
            <a:ext cx="1620000" cy="1260000"/>
          </a:xfrm>
          <a:prstGeom prst="rect">
            <a:avLst/>
          </a:prstGeom>
        </p:spPr>
      </p:pic>
      <p:sp>
        <p:nvSpPr>
          <p:cNvPr id="14" name="文本框 13"/>
          <p:cNvSpPr txBox="1"/>
          <p:nvPr/>
        </p:nvSpPr>
        <p:spPr>
          <a:xfrm>
            <a:off x="819150" y="4248150"/>
            <a:ext cx="349250" cy="153888"/>
          </a:xfrm>
          <a:prstGeom prst="rect">
            <a:avLst/>
          </a:prstGeom>
          <a:noFill/>
        </p:spPr>
        <p:txBody>
          <a:bodyPr wrap="square" lIns="0" tIns="0" rIns="0" bIns="0" rtlCol="0">
            <a:spAutoFit/>
          </a:bodyPr>
          <a:lstStyle/>
          <a:p>
            <a:r>
              <a:rPr lang="zh-CN" altLang="en-US" sz="1000" dirty="0">
                <a:latin typeface="+mj-lt"/>
                <a:ea typeface="黑体" panose="02010609060101010101" pitchFamily="49" charset="-122"/>
                <a:cs typeface="Arial" panose="020B0604020202020204" pitchFamily="34" charset="0"/>
              </a:rPr>
              <a:t>茅台</a:t>
            </a:r>
            <a:endParaRPr lang="zh-CN" altLang="en-US" sz="1000" dirty="0">
              <a:latin typeface="+mj-lt"/>
              <a:ea typeface="黑体" panose="02010609060101010101" pitchFamily="49" charset="-122"/>
              <a:cs typeface="Arial" panose="020B0604020202020204" pitchFamily="34" charset="0"/>
            </a:endParaRPr>
          </a:p>
        </p:txBody>
      </p:sp>
      <p:pic>
        <p:nvPicPr>
          <p:cNvPr id="16" name="图片 15"/>
          <p:cNvPicPr/>
          <p:nvPr/>
        </p:nvPicPr>
        <p:blipFill>
          <a:blip r:embed="rId5" cstate="print">
            <a:extLst>
              <a:ext uri="{28A0092B-C50C-407E-A947-70E740481C1C}">
                <a14:useLocalDpi xmlns:a14="http://schemas.microsoft.com/office/drawing/2010/main" val="0"/>
              </a:ext>
            </a:extLst>
          </a:blip>
          <a:stretch>
            <a:fillRect/>
          </a:stretch>
        </p:blipFill>
        <p:spPr>
          <a:xfrm>
            <a:off x="3856990" y="1317942"/>
            <a:ext cx="1620000" cy="1260000"/>
          </a:xfrm>
          <a:prstGeom prst="rect">
            <a:avLst/>
          </a:prstGeom>
        </p:spPr>
      </p:pic>
      <p:pic>
        <p:nvPicPr>
          <p:cNvPr id="18" name="图片 17"/>
          <p:cNvPicPr/>
          <p:nvPr/>
        </p:nvPicPr>
        <p:blipFill>
          <a:blip r:embed="rId6">
            <a:extLst>
              <a:ext uri="{28A0092B-C50C-407E-A947-70E740481C1C}">
                <a14:useLocalDpi xmlns:a14="http://schemas.microsoft.com/office/drawing/2010/main" val="0"/>
              </a:ext>
            </a:extLst>
          </a:blip>
          <a:stretch>
            <a:fillRect/>
          </a:stretch>
        </p:blipFill>
        <p:spPr>
          <a:xfrm>
            <a:off x="3956049" y="2901950"/>
            <a:ext cx="1620000" cy="1260000"/>
          </a:xfrm>
          <a:prstGeom prst="rect">
            <a:avLst/>
          </a:prstGeom>
        </p:spPr>
      </p:pic>
      <p:pic>
        <p:nvPicPr>
          <p:cNvPr id="19" name="图片 18"/>
          <p:cNvPicPr/>
          <p:nvPr/>
        </p:nvPicPr>
        <p:blipFill>
          <a:blip r:embed="rId7">
            <a:extLst>
              <a:ext uri="{28A0092B-C50C-407E-A947-70E740481C1C}">
                <a14:useLocalDpi xmlns:a14="http://schemas.microsoft.com/office/drawing/2010/main" val="0"/>
              </a:ext>
            </a:extLst>
          </a:blip>
          <a:stretch>
            <a:fillRect/>
          </a:stretch>
        </p:blipFill>
        <p:spPr>
          <a:xfrm>
            <a:off x="5872480" y="1335405"/>
            <a:ext cx="1620000" cy="1260000"/>
          </a:xfrm>
          <a:prstGeom prst="rect">
            <a:avLst/>
          </a:prstGeom>
        </p:spPr>
      </p:pic>
      <p:pic>
        <p:nvPicPr>
          <p:cNvPr id="22" name="图片 21"/>
          <p:cNvPicPr/>
          <p:nvPr/>
        </p:nvPicPr>
        <p:blipFill>
          <a:blip r:embed="rId8" cstate="print">
            <a:extLst>
              <a:ext uri="{28A0092B-C50C-407E-A947-70E740481C1C}">
                <a14:useLocalDpi xmlns:a14="http://schemas.microsoft.com/office/drawing/2010/main" val="0"/>
              </a:ext>
            </a:extLst>
          </a:blip>
          <a:stretch>
            <a:fillRect/>
          </a:stretch>
        </p:blipFill>
        <p:spPr>
          <a:xfrm>
            <a:off x="6015355" y="2864300"/>
            <a:ext cx="1620000" cy="1260000"/>
          </a:xfrm>
          <a:prstGeom prst="rect">
            <a:avLst/>
          </a:prstGeom>
        </p:spPr>
      </p:pic>
      <p:sp>
        <p:nvSpPr>
          <p:cNvPr id="24" name="文本框 23"/>
          <p:cNvSpPr txBox="1"/>
          <p:nvPr/>
        </p:nvSpPr>
        <p:spPr>
          <a:xfrm>
            <a:off x="2584450" y="4248150"/>
            <a:ext cx="577850" cy="153888"/>
          </a:xfrm>
          <a:prstGeom prst="rect">
            <a:avLst/>
          </a:prstGeom>
          <a:noFill/>
        </p:spPr>
        <p:txBody>
          <a:bodyPr wrap="square" lIns="0" tIns="0" rIns="0" bIns="0" rtlCol="0">
            <a:spAutoFit/>
          </a:bodyPr>
          <a:lstStyle/>
          <a:p>
            <a:r>
              <a:rPr lang="zh-CN" altLang="en-US" sz="1000" dirty="0">
                <a:latin typeface="+mj-lt"/>
                <a:ea typeface="黑体" panose="02010609060101010101" pitchFamily="49" charset="-122"/>
                <a:cs typeface="Arial" panose="020B0604020202020204" pitchFamily="34" charset="0"/>
              </a:rPr>
              <a:t>平安银行</a:t>
            </a:r>
            <a:endParaRPr lang="zh-CN" altLang="en-US" sz="1000" dirty="0">
              <a:latin typeface="+mj-lt"/>
              <a:ea typeface="黑体" panose="02010609060101010101" pitchFamily="49" charset="-122"/>
              <a:cs typeface="Arial" panose="020B0604020202020204" pitchFamily="34" charset="0"/>
            </a:endParaRPr>
          </a:p>
        </p:txBody>
      </p:sp>
      <p:sp>
        <p:nvSpPr>
          <p:cNvPr id="25" name="文本框 24"/>
          <p:cNvSpPr txBox="1"/>
          <p:nvPr/>
        </p:nvSpPr>
        <p:spPr>
          <a:xfrm>
            <a:off x="4438650" y="4260850"/>
            <a:ext cx="577850" cy="153888"/>
          </a:xfrm>
          <a:prstGeom prst="rect">
            <a:avLst/>
          </a:prstGeom>
          <a:noFill/>
        </p:spPr>
        <p:txBody>
          <a:bodyPr wrap="square" lIns="0" tIns="0" rIns="0" bIns="0" rtlCol="0">
            <a:spAutoFit/>
          </a:bodyPr>
          <a:lstStyle/>
          <a:p>
            <a:r>
              <a:rPr lang="zh-CN" altLang="en-US" sz="1000" dirty="0">
                <a:latin typeface="+mj-lt"/>
                <a:ea typeface="黑体" panose="02010609060101010101" pitchFamily="49" charset="-122"/>
                <a:cs typeface="Arial" panose="020B0604020202020204" pitchFamily="34" charset="0"/>
              </a:rPr>
              <a:t>上海机场</a:t>
            </a:r>
            <a:endParaRPr lang="zh-CN" altLang="en-US" sz="1000" dirty="0">
              <a:latin typeface="+mj-lt"/>
              <a:ea typeface="黑体" panose="02010609060101010101" pitchFamily="49" charset="-122"/>
              <a:cs typeface="Arial" panose="020B0604020202020204" pitchFamily="34" charset="0"/>
            </a:endParaRPr>
          </a:p>
        </p:txBody>
      </p:sp>
      <p:sp>
        <p:nvSpPr>
          <p:cNvPr id="26" name="文本框 25"/>
          <p:cNvSpPr txBox="1"/>
          <p:nvPr/>
        </p:nvSpPr>
        <p:spPr>
          <a:xfrm>
            <a:off x="6642100" y="4203700"/>
            <a:ext cx="577850" cy="153888"/>
          </a:xfrm>
          <a:prstGeom prst="rect">
            <a:avLst/>
          </a:prstGeom>
          <a:noFill/>
        </p:spPr>
        <p:txBody>
          <a:bodyPr wrap="square" lIns="0" tIns="0" rIns="0" bIns="0" rtlCol="0">
            <a:spAutoFit/>
          </a:bodyPr>
          <a:lstStyle/>
          <a:p>
            <a:r>
              <a:rPr lang="zh-CN" altLang="en-US" sz="1000" dirty="0">
                <a:latin typeface="+mj-lt"/>
                <a:ea typeface="黑体" panose="02010609060101010101" pitchFamily="49" charset="-122"/>
                <a:cs typeface="Arial" panose="020B0604020202020204" pitchFamily="34" charset="0"/>
              </a:rPr>
              <a:t>同仁堂</a:t>
            </a:r>
            <a:endParaRPr lang="zh-CN" altLang="en-US" sz="1000" dirty="0">
              <a:latin typeface="+mj-lt"/>
              <a:ea typeface="黑体" panose="02010609060101010101" pitchFamily="49" charset="-122"/>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sz="3200" dirty="0"/>
              <a:t>主标题（</a:t>
            </a:r>
            <a:r>
              <a:rPr lang="en-US" altLang="zh-CN" sz="3200" dirty="0"/>
              <a:t>32</a:t>
            </a:r>
            <a:r>
              <a:rPr lang="zh-CN" altLang="en-US" sz="3200" dirty="0"/>
              <a:t>，不加粗）</a:t>
            </a:r>
            <a:endParaRPr lang="en-US" sz="3200" dirty="0">
              <a:latin typeface="Arial" panose="020B0604020202020204" pitchFamily="34" charset="0"/>
              <a:ea typeface="黑体" panose="02010609060101010101" pitchFamily="49" charset="-122"/>
              <a:cs typeface="Arial" panose="020B0604020202020204" pitchFamily="34" charset="0"/>
            </a:endParaRPr>
          </a:p>
        </p:txBody>
      </p:sp>
      <p:sp>
        <p:nvSpPr>
          <p:cNvPr id="3" name="Footer Placeholder 2"/>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19" name="Text Placeholder 18"/>
          <p:cNvSpPr>
            <a:spLocks noGrp="1"/>
          </p:cNvSpPr>
          <p:nvPr>
            <p:ph type="body" sz="quarter" idx="18"/>
          </p:nvPr>
        </p:nvSpPr>
        <p:spPr/>
        <p:txBody>
          <a:bodyPr/>
          <a:lstStyle/>
          <a:p>
            <a:pPr lvl="0"/>
            <a:r>
              <a:rPr lang="zh-CN" altLang="en-US" b="1" dirty="0">
                <a:latin typeface="Arial" panose="020B0604020202020204" pitchFamily="34" charset="0"/>
                <a:ea typeface="黑体" panose="02010609060101010101" pitchFamily="49" charset="-122"/>
                <a:cs typeface="Arial" panose="020B0604020202020204" pitchFamily="34" charset="0"/>
              </a:rPr>
              <a:t>小标题（</a:t>
            </a:r>
            <a:r>
              <a:rPr lang="en-US" altLang="zh-CN" b="1" dirty="0">
                <a:latin typeface="Arial" panose="020B0604020202020204" pitchFamily="34" charset="0"/>
                <a:ea typeface="黑体" panose="02010609060101010101" pitchFamily="49" charset="-122"/>
                <a:cs typeface="Arial" panose="020B0604020202020204" pitchFamily="34" charset="0"/>
              </a:rPr>
              <a:t>9</a:t>
            </a:r>
            <a:r>
              <a:rPr lang="zh-CN" altLang="en-US" b="1" dirty="0">
                <a:latin typeface="Arial" panose="020B0604020202020204" pitchFamily="34" charset="0"/>
                <a:ea typeface="黑体" panose="02010609060101010101" pitchFamily="49" charset="-122"/>
                <a:cs typeface="Arial" panose="020B0604020202020204" pitchFamily="34" charset="0"/>
              </a:rPr>
              <a:t>，加粗）</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lvl="0"/>
            <a:r>
              <a:rPr lang="zh-CN" altLang="en-US" dirty="0">
                <a:latin typeface="Arial" panose="020B0604020202020204" pitchFamily="34" charset="0"/>
                <a:ea typeface="黑体" panose="02010609060101010101" pitchFamily="49" charset="-122"/>
                <a:cs typeface="Arial" panose="020B0604020202020204" pitchFamily="34" charset="0"/>
              </a:rPr>
              <a:t>内容简介（</a:t>
            </a:r>
            <a:r>
              <a:rPr lang="en-US" altLang="zh-CN" dirty="0">
                <a:latin typeface="Arial" panose="020B0604020202020204" pitchFamily="34" charset="0"/>
                <a:ea typeface="黑体" panose="02010609060101010101" pitchFamily="49" charset="-122"/>
                <a:cs typeface="Arial" panose="020B0604020202020204" pitchFamily="34" charset="0"/>
              </a:rPr>
              <a:t>9</a:t>
            </a:r>
            <a:r>
              <a:rPr lang="zh-CN" altLang="en-US" dirty="0">
                <a:latin typeface="Arial" panose="020B0604020202020204" pitchFamily="34" charset="0"/>
                <a:ea typeface="黑体" panose="02010609060101010101" pitchFamily="49" charset="-122"/>
                <a:cs typeface="Arial" panose="020B0604020202020204" pitchFamily="34" charset="0"/>
              </a:rPr>
              <a:t>，不加粗，限两行）</a:t>
            </a:r>
            <a:endParaRPr lang="en-US" altLang="zh-CN" dirty="0">
              <a:latin typeface="Arial" panose="020B0604020202020204" pitchFamily="34" charset="0"/>
              <a:ea typeface="黑体" panose="02010609060101010101" pitchFamily="49" charset="-122"/>
              <a:cs typeface="Arial" panose="020B0604020202020204" pitchFamily="34" charset="0"/>
            </a:endParaRPr>
          </a:p>
          <a:p>
            <a:pPr lvl="2"/>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rPr>
              <a:t>页码（</a:t>
            </a:r>
            <a:r>
              <a:rPr lang="en-US" altLang="zh-CN" dirty="0">
                <a:solidFill>
                  <a:schemeClr val="tx1"/>
                </a:solidFill>
                <a:latin typeface="Arial" panose="020B0604020202020204" pitchFamily="34" charset="0"/>
                <a:ea typeface="黑体" panose="02010609060101010101" pitchFamily="49" charset="-122"/>
                <a:cs typeface="Arial" panose="020B0604020202020204" pitchFamily="34" charset="0"/>
              </a:rPr>
              <a:t>9,</a:t>
            </a:r>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rPr>
              <a:t>不加粗）</a:t>
            </a:r>
            <a:endPar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18" name="Subtitle 17"/>
          <p:cNvSpPr>
            <a:spLocks noGrp="1"/>
          </p:cNvSpPr>
          <p:nvPr>
            <p:ph type="body" sz="quarter" idx="20"/>
          </p:nvPr>
        </p:nvSpPr>
        <p:spPr/>
        <p:txBody>
          <a:bodyPr/>
          <a:lstStyle/>
          <a:p>
            <a:r>
              <a:rPr lang="en-GB" b="1" dirty="0">
                <a:latin typeface="Arial" panose="020B0604020202020204" pitchFamily="34" charset="0"/>
                <a:ea typeface="黑体" panose="02010609060101010101" pitchFamily="49" charset="-122"/>
                <a:cs typeface="Arial" panose="020B0604020202020204" pitchFamily="34" charset="0"/>
              </a:rPr>
              <a:t>1</a:t>
            </a:r>
            <a:endParaRPr lang="en-US" b="1" dirty="0">
              <a:latin typeface="Arial" panose="020B0604020202020204" pitchFamily="34" charset="0"/>
              <a:ea typeface="黑体" panose="02010609060101010101" pitchFamily="49" charset="-122"/>
              <a:cs typeface="Arial" panose="020B0604020202020204" pitchFamily="34" charset="0"/>
            </a:endParaRPr>
          </a:p>
        </p:txBody>
      </p:sp>
      <p:sp>
        <p:nvSpPr>
          <p:cNvPr id="7" name="Text Placeholder 6"/>
          <p:cNvSpPr>
            <a:spLocks noGrp="1"/>
          </p:cNvSpPr>
          <p:nvPr>
            <p:ph type="body" sz="quarter" idx="21"/>
          </p:nvPr>
        </p:nvSpPr>
        <p:spPr/>
        <p:txBody>
          <a:bodyPr/>
          <a:lstStyle/>
          <a:p>
            <a:pPr lvl="0"/>
            <a:r>
              <a:rPr lang="zh-CN" altLang="en-US" b="1" dirty="0">
                <a:latin typeface="Arial" panose="020B0604020202020204" pitchFamily="34" charset="0"/>
                <a:ea typeface="黑体" panose="02010609060101010101" pitchFamily="49" charset="-122"/>
                <a:cs typeface="Arial" panose="020B0604020202020204" pitchFamily="34" charset="0"/>
              </a:rPr>
              <a:t>小标题</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lvl="0"/>
            <a:r>
              <a:rPr lang="zh-CN" altLang="en-US" dirty="0">
                <a:latin typeface="Arial" panose="020B0604020202020204" pitchFamily="34" charset="0"/>
                <a:ea typeface="黑体" panose="02010609060101010101" pitchFamily="49" charset="-122"/>
                <a:cs typeface="Arial" panose="020B0604020202020204" pitchFamily="34" charset="0"/>
              </a:rPr>
              <a:t>内容简介</a:t>
            </a:r>
            <a:endParaRPr lang="en-US" altLang="zh-CN" dirty="0">
              <a:latin typeface="Arial" panose="020B0604020202020204" pitchFamily="34" charset="0"/>
              <a:ea typeface="黑体" panose="02010609060101010101" pitchFamily="49" charset="-122"/>
              <a:cs typeface="Arial" panose="020B0604020202020204" pitchFamily="34" charset="0"/>
            </a:endParaRPr>
          </a:p>
          <a:p>
            <a:pPr lvl="2"/>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rPr>
              <a:t>页码</a:t>
            </a:r>
            <a:endPar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8" name="Text Placeholder 7"/>
          <p:cNvSpPr>
            <a:spLocks noGrp="1"/>
          </p:cNvSpPr>
          <p:nvPr>
            <p:ph type="body" sz="quarter" idx="22"/>
          </p:nvPr>
        </p:nvSpPr>
        <p:spPr/>
        <p:txBody>
          <a:bodyPr/>
          <a:lstStyle/>
          <a:p>
            <a:r>
              <a:rPr lang="en-GB" b="1" dirty="0">
                <a:latin typeface="Arial" panose="020B0604020202020204" pitchFamily="34" charset="0"/>
                <a:ea typeface="黑体" panose="02010609060101010101" pitchFamily="49" charset="-122"/>
                <a:cs typeface="Arial" panose="020B0604020202020204" pitchFamily="34" charset="0"/>
              </a:rPr>
              <a:t>2</a:t>
            </a:r>
            <a:endParaRPr lang="en-US" b="1" dirty="0">
              <a:latin typeface="Arial" panose="020B0604020202020204" pitchFamily="34" charset="0"/>
              <a:ea typeface="黑体" panose="02010609060101010101" pitchFamily="49" charset="-122"/>
              <a:cs typeface="Arial" panose="020B0604020202020204" pitchFamily="34" charset="0"/>
            </a:endParaRPr>
          </a:p>
        </p:txBody>
      </p:sp>
      <p:sp>
        <p:nvSpPr>
          <p:cNvPr id="9" name="Text Placeholder 8"/>
          <p:cNvSpPr>
            <a:spLocks noGrp="1"/>
          </p:cNvSpPr>
          <p:nvPr>
            <p:ph type="body" sz="quarter" idx="23"/>
          </p:nvPr>
        </p:nvSpPr>
        <p:spPr/>
        <p:txBody>
          <a:bodyPr/>
          <a:lstStyle/>
          <a:p>
            <a:pPr lvl="0"/>
            <a:r>
              <a:rPr lang="zh-CN" altLang="en-US" b="1" dirty="0">
                <a:latin typeface="Arial" panose="020B0604020202020204" pitchFamily="34" charset="0"/>
                <a:ea typeface="黑体" panose="02010609060101010101" pitchFamily="49" charset="-122"/>
                <a:cs typeface="Arial" panose="020B0604020202020204" pitchFamily="34" charset="0"/>
              </a:rPr>
              <a:t>小标题</a:t>
            </a:r>
            <a:endParaRPr lang="en-US" altLang="zh-CN" b="1" dirty="0">
              <a:latin typeface="Arial" panose="020B0604020202020204" pitchFamily="34" charset="0"/>
              <a:ea typeface="黑体" panose="02010609060101010101" pitchFamily="49" charset="-122"/>
              <a:cs typeface="Arial" panose="020B0604020202020204" pitchFamily="34" charset="0"/>
            </a:endParaRPr>
          </a:p>
          <a:p>
            <a:pPr lvl="0"/>
            <a:r>
              <a:rPr lang="zh-CN" altLang="en-US" dirty="0">
                <a:latin typeface="Arial" panose="020B0604020202020204" pitchFamily="34" charset="0"/>
                <a:ea typeface="黑体" panose="02010609060101010101" pitchFamily="49" charset="-122"/>
                <a:cs typeface="Arial" panose="020B0604020202020204" pitchFamily="34" charset="0"/>
              </a:rPr>
              <a:t>内容简介</a:t>
            </a:r>
            <a:endParaRPr lang="en-US" altLang="zh-CN" dirty="0">
              <a:latin typeface="Arial" panose="020B0604020202020204" pitchFamily="34" charset="0"/>
              <a:ea typeface="黑体" panose="02010609060101010101" pitchFamily="49" charset="-122"/>
              <a:cs typeface="Arial" panose="020B0604020202020204" pitchFamily="34" charset="0"/>
            </a:endParaRPr>
          </a:p>
          <a:p>
            <a:pPr lvl="2"/>
            <a:r>
              <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rPr>
              <a:t>页码</a:t>
            </a:r>
            <a:endParaRPr lang="zh-CN" altLang="en-US"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10" name="Text Placeholder 9"/>
          <p:cNvSpPr>
            <a:spLocks noGrp="1"/>
          </p:cNvSpPr>
          <p:nvPr>
            <p:ph type="body" sz="quarter" idx="24"/>
          </p:nvPr>
        </p:nvSpPr>
        <p:spPr/>
        <p:txBody>
          <a:bodyPr/>
          <a:lstStyle/>
          <a:p>
            <a:r>
              <a:rPr lang="en-GB" b="1" dirty="0">
                <a:latin typeface="Arial" panose="020B0604020202020204" pitchFamily="34" charset="0"/>
                <a:ea typeface="黑体" panose="02010609060101010101" pitchFamily="49" charset="-122"/>
                <a:cs typeface="Arial" panose="020B0604020202020204" pitchFamily="34" charset="0"/>
              </a:rPr>
              <a:t>3</a:t>
            </a:r>
            <a:endParaRPr lang="en-US" b="1"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表格 18"/>
          <p:cNvGraphicFramePr>
            <a:graphicFrameLocks noGrp="1"/>
          </p:cNvGraphicFramePr>
          <p:nvPr/>
        </p:nvGraphicFramePr>
        <p:xfrm>
          <a:off x="425450" y="698500"/>
          <a:ext cx="7118350" cy="3914140"/>
        </p:xfrm>
        <a:graphic>
          <a:graphicData uri="http://schemas.openxmlformats.org/drawingml/2006/table">
            <a:tbl>
              <a:tblPr bandRow="1">
                <a:tableStyleId>{5940675A-B579-460E-94D1-54222C63F5DA}</a:tableStyleId>
              </a:tblPr>
              <a:tblGrid>
                <a:gridCol w="939800"/>
                <a:gridCol w="2336886"/>
                <a:gridCol w="3841664"/>
              </a:tblGrid>
              <a:tr h="370840">
                <a:tc>
                  <a:txBody>
                    <a:bodyPr/>
                    <a:lstStyle/>
                    <a:p>
                      <a:endParaRPr lang="zh-CN" altLang="en-US" dirty="0"/>
                    </a:p>
                  </a:txBody>
                  <a:tcPr/>
                </a:tc>
                <a:tc>
                  <a:txBody>
                    <a:bodyPr/>
                    <a:lstStyle/>
                    <a:p>
                      <a:r>
                        <a:rPr lang="zh-CN" altLang="en-US" dirty="0"/>
                        <a:t>茅台</a:t>
                      </a:r>
                      <a:endParaRPr lang="zh-CN" altLang="en-US" dirty="0"/>
                    </a:p>
                  </a:txBody>
                  <a:tcPr/>
                </a:tc>
                <a:tc>
                  <a:txBody>
                    <a:bodyPr/>
                    <a:lstStyle/>
                    <a:p>
                      <a:r>
                        <a:rPr lang="zh-CN" altLang="en-US" dirty="0"/>
                        <a:t>平安银行</a:t>
                      </a:r>
                      <a:endParaRPr lang="zh-CN" altLang="en-US" dirty="0"/>
                    </a:p>
                  </a:txBody>
                  <a:tcPr/>
                </a:tc>
              </a:tr>
              <a:tr h="370840">
                <a:tc>
                  <a:txBody>
                    <a:bodyPr/>
                    <a:lstStyle/>
                    <a:p>
                      <a:r>
                        <a:rPr lang="zh-CN" altLang="en-US" dirty="0"/>
                        <a:t>第一天</a:t>
                      </a:r>
                      <a:endParaRPr lang="en-US" altLang="zh-CN" dirty="0"/>
                    </a:p>
                    <a:p>
                      <a:endParaRPr lang="en-US" altLang="zh-CN" dirty="0"/>
                    </a:p>
                    <a:p>
                      <a:endParaRPr lang="zh-CN" altLang="en-US" dirty="0"/>
                    </a:p>
                  </a:txBody>
                  <a:tcPr/>
                </a:tc>
                <a:tc>
                  <a:txBody>
                    <a:bodyPr/>
                    <a:lstStyle/>
                    <a:p>
                      <a:endParaRPr lang="zh-CN" altLang="en-US" dirty="0"/>
                    </a:p>
                  </a:txBody>
                  <a:tcPr/>
                </a:tc>
                <a:tc>
                  <a:txBody>
                    <a:bodyPr/>
                    <a:lstStyle/>
                    <a:p>
                      <a:endParaRPr lang="zh-CN" altLang="en-US" dirty="0"/>
                    </a:p>
                  </a:txBody>
                  <a:tcPr/>
                </a:tc>
              </a:tr>
              <a:tr h="370840">
                <a:tc>
                  <a:txBody>
                    <a:bodyPr/>
                    <a:lstStyle/>
                    <a:p>
                      <a:r>
                        <a:rPr lang="zh-CN" altLang="en-US" dirty="0"/>
                        <a:t>第二天</a:t>
                      </a:r>
                      <a:endParaRPr lang="en-US" altLang="zh-CN" dirty="0"/>
                    </a:p>
                    <a:p>
                      <a:endParaRPr lang="en-US" altLang="zh-CN" dirty="0"/>
                    </a:p>
                    <a:p>
                      <a:endParaRPr lang="zh-CN" altLang="en-US" dirty="0"/>
                    </a:p>
                  </a:txBody>
                  <a:tcPr/>
                </a:tc>
                <a:tc>
                  <a:txBody>
                    <a:bodyPr/>
                    <a:lstStyle/>
                    <a:p>
                      <a:endParaRPr lang="zh-CN" altLang="en-US" dirty="0"/>
                    </a:p>
                  </a:txBody>
                  <a:tcPr/>
                </a:tc>
                <a:tc>
                  <a:txBody>
                    <a:bodyPr/>
                    <a:lstStyle/>
                    <a:p>
                      <a:endParaRPr lang="zh-CN" altLang="en-US" dirty="0"/>
                    </a:p>
                  </a:txBody>
                  <a:tcPr/>
                </a:tc>
              </a:tr>
              <a:tr h="370840">
                <a:tc>
                  <a:txBody>
                    <a:bodyPr/>
                    <a:lstStyle/>
                    <a:p>
                      <a:r>
                        <a:rPr lang="zh-CN" altLang="en-US" dirty="0"/>
                        <a:t>第三天</a:t>
                      </a:r>
                      <a:endParaRPr lang="en-US" altLang="zh-CN" dirty="0"/>
                    </a:p>
                    <a:p>
                      <a:endParaRPr lang="en-US" altLang="zh-CN" dirty="0"/>
                    </a:p>
                    <a:p>
                      <a:endParaRPr lang="zh-CN" altLang="en-US" dirty="0"/>
                    </a:p>
                  </a:txBody>
                  <a:tcPr/>
                </a:tc>
                <a:tc>
                  <a:txBody>
                    <a:bodyPr/>
                    <a:lstStyle/>
                    <a:p>
                      <a:endParaRPr lang="zh-CN" altLang="en-US" dirty="0"/>
                    </a:p>
                  </a:txBody>
                  <a:tcPr/>
                </a:tc>
                <a:tc>
                  <a:txBody>
                    <a:bodyPr/>
                    <a:lstStyle/>
                    <a:p>
                      <a:endParaRPr lang="zh-CN" altLang="en-US" dirty="0"/>
                    </a:p>
                  </a:txBody>
                  <a:tcPr/>
                </a:tc>
              </a:tr>
              <a:tr h="370840">
                <a:tc>
                  <a:txBody>
                    <a:bodyPr/>
                    <a:lstStyle/>
                    <a:p>
                      <a:r>
                        <a:rPr lang="zh-CN" altLang="en-US" dirty="0"/>
                        <a:t>第四天</a:t>
                      </a:r>
                      <a:endParaRPr lang="en-US" altLang="zh-CN" dirty="0"/>
                    </a:p>
                    <a:p>
                      <a:endParaRPr lang="en-US" altLang="zh-CN" dirty="0"/>
                    </a:p>
                    <a:p>
                      <a:endParaRPr lang="zh-CN" altLang="en-US" dirty="0"/>
                    </a:p>
                  </a:txBody>
                  <a:tcPr/>
                </a:tc>
                <a:tc>
                  <a:txBody>
                    <a:bodyPr/>
                    <a:lstStyle/>
                    <a:p>
                      <a:endParaRPr lang="zh-CN" altLang="en-US" dirty="0"/>
                    </a:p>
                  </a:txBody>
                  <a:tcPr/>
                </a:tc>
                <a:tc>
                  <a:txBody>
                    <a:bodyPr/>
                    <a:lstStyle/>
                    <a:p>
                      <a:endParaRPr lang="zh-CN" altLang="en-US" dirty="0"/>
                    </a:p>
                  </a:txBody>
                  <a:tcPr/>
                </a:tc>
              </a:tr>
              <a:tr h="370840">
                <a:tc>
                  <a:txBody>
                    <a:bodyPr/>
                    <a:lstStyle/>
                    <a:p>
                      <a:r>
                        <a:rPr lang="zh-CN" altLang="en-US" dirty="0"/>
                        <a:t>第五天</a:t>
                      </a:r>
                      <a:endParaRPr lang="en-US" altLang="zh-CN" dirty="0"/>
                    </a:p>
                    <a:p>
                      <a:endParaRPr lang="en-US" altLang="zh-CN" dirty="0"/>
                    </a:p>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
        <p:nvSpPr>
          <p:cNvPr id="2" name="页脚占位符 1"/>
          <p:cNvSpPr>
            <a:spLocks noGrp="1"/>
          </p:cNvSpPr>
          <p:nvPr>
            <p:ph type="ftr" sz="quarter" idx="11"/>
          </p:nvPr>
        </p:nvSpPr>
        <p:spPr/>
        <p:txBody>
          <a:bodyPr/>
          <a:lstStyle/>
          <a:p>
            <a:r>
              <a:rPr lang="en-US"/>
              <a:t>Optional footer</a:t>
            </a:r>
            <a:endParaRPr lang="en-US"/>
          </a:p>
        </p:txBody>
      </p:sp>
      <p:sp>
        <p:nvSpPr>
          <p:cNvPr id="3" name="灯片编号占位符 2"/>
          <p:cNvSpPr>
            <a:spLocks noGrp="1"/>
          </p:cNvSpPr>
          <p:nvPr>
            <p:ph type="sldNum" sz="quarter" idx="12"/>
          </p:nvPr>
        </p:nvSpPr>
        <p:spPr/>
        <p:txBody>
          <a:bodyPr/>
          <a:lstStyle/>
          <a:p>
            <a:fld id="{BCA4F33B-2A5C-4874-B5D7-74DA77ECCD3C}" type="slidenum">
              <a:rPr lang="en-US" smtClean="0"/>
            </a:fld>
            <a:endParaRPr lang="en-US"/>
          </a:p>
        </p:txBody>
      </p:sp>
      <p:sp>
        <p:nvSpPr>
          <p:cNvPr id="5" name="标题 4"/>
          <p:cNvSpPr>
            <a:spLocks noGrp="1"/>
          </p:cNvSpPr>
          <p:nvPr>
            <p:ph type="title"/>
          </p:nvPr>
        </p:nvSpPr>
        <p:spPr>
          <a:xfrm>
            <a:off x="288900" y="243000"/>
            <a:ext cx="5573584" cy="571499"/>
          </a:xfrm>
        </p:spPr>
        <p:txBody>
          <a:bodyPr/>
          <a:lstStyle/>
          <a:p>
            <a:r>
              <a:rPr lang="zh-CN" altLang="en-US" dirty="0"/>
              <a:t>使用</a:t>
            </a:r>
            <a:r>
              <a:rPr lang="en-US" altLang="zh-CN" dirty="0"/>
              <a:t>Transformer</a:t>
            </a:r>
            <a:r>
              <a:rPr lang="zh-CN" altLang="en-US" dirty="0"/>
              <a:t>预测交易时点</a:t>
            </a:r>
            <a:endParaRPr lang="zh-CN" altLang="en-US" dirty="0"/>
          </a:p>
        </p:txBody>
      </p:sp>
      <p:pic>
        <p:nvPicPr>
          <p:cNvPr id="7" name="图片 6"/>
          <p:cNvPicPr/>
          <p:nvPr/>
        </p:nvPicPr>
        <p:blipFill>
          <a:blip r:embed="rId1" cstate="print">
            <a:extLst>
              <a:ext uri="{28A0092B-C50C-407E-A947-70E740481C1C}">
                <a14:useLocalDpi xmlns:a14="http://schemas.microsoft.com/office/drawing/2010/main" val="0"/>
              </a:ext>
            </a:extLst>
          </a:blip>
          <a:stretch>
            <a:fillRect/>
          </a:stretch>
        </p:blipFill>
        <p:spPr>
          <a:xfrm>
            <a:off x="1736254" y="1157830"/>
            <a:ext cx="625946" cy="594770"/>
          </a:xfrm>
          <a:prstGeom prst="rect">
            <a:avLst/>
          </a:prstGeom>
        </p:spPr>
      </p:pic>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1634530" y="1932253"/>
            <a:ext cx="886420" cy="487097"/>
          </a:xfrm>
          <a:prstGeom prst="rect">
            <a:avLst/>
          </a:prstGeom>
        </p:spPr>
      </p:pic>
      <p:pic>
        <p:nvPicPr>
          <p:cNvPr id="4106" name="图片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465" y="2527916"/>
            <a:ext cx="812185" cy="584204"/>
          </a:xfrm>
          <a:prstGeom prst="rect">
            <a:avLst/>
          </a:prstGeom>
          <a:noFill/>
          <a:extLst>
            <a:ext uri="{909E8E84-426E-40DD-AFC4-6F175D3DCCD1}">
              <a14:hiddenFill xmlns:a14="http://schemas.microsoft.com/office/drawing/2010/main">
                <a:solidFill>
                  <a:srgbClr val="FFFFFF"/>
                </a:solidFill>
              </a14:hiddenFill>
            </a:ext>
          </a:extLst>
        </p:spPr>
      </p:pic>
      <p:pic>
        <p:nvPicPr>
          <p:cNvPr id="4105" name="图片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565" y="3280390"/>
            <a:ext cx="748685" cy="551396"/>
          </a:xfrm>
          <a:prstGeom prst="rect">
            <a:avLst/>
          </a:prstGeom>
          <a:noFill/>
          <a:extLst>
            <a:ext uri="{909E8E84-426E-40DD-AFC4-6F175D3DCCD1}">
              <a14:hiddenFill xmlns:a14="http://schemas.microsoft.com/office/drawing/2010/main">
                <a:solidFill>
                  <a:srgbClr val="FFFFFF"/>
                </a:solidFill>
              </a14:hiddenFill>
            </a:ext>
          </a:extLst>
        </p:spPr>
      </p:pic>
      <p:pic>
        <p:nvPicPr>
          <p:cNvPr id="4104" name="图片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2265" y="4001114"/>
            <a:ext cx="653435" cy="46486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4"/>
          <p:cNvSpPr>
            <a:spLocks noChangeArrowheads="1"/>
          </p:cNvSpPr>
          <p:nvPr/>
        </p:nvSpPr>
        <p:spPr bwMode="auto">
          <a:xfrm>
            <a:off x="4210665" y="3772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1" name="图片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4150" y="1123950"/>
            <a:ext cx="793750" cy="563306"/>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151" y="1963738"/>
            <a:ext cx="622300" cy="447879"/>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7800" y="2552700"/>
            <a:ext cx="762000" cy="553065"/>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0501" y="3295650"/>
            <a:ext cx="723900" cy="526183"/>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1300" y="3997325"/>
            <a:ext cx="742950" cy="530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t>Optional footer</a:t>
            </a:r>
            <a:endParaRPr lang="en-US"/>
          </a:p>
        </p:txBody>
      </p:sp>
      <p:sp>
        <p:nvSpPr>
          <p:cNvPr id="3" name="灯片编号占位符 2"/>
          <p:cNvSpPr>
            <a:spLocks noGrp="1"/>
          </p:cNvSpPr>
          <p:nvPr>
            <p:ph type="sldNum" sz="quarter" idx="12"/>
          </p:nvPr>
        </p:nvSpPr>
        <p:spPr/>
        <p:txBody>
          <a:bodyPr/>
          <a:lstStyle/>
          <a:p>
            <a:fld id="{BCA4F33B-2A5C-4874-B5D7-74DA77ECCD3C}" type="slidenum">
              <a:rPr lang="en-US" smtClean="0"/>
            </a:fld>
            <a:endParaRPr lang="en-US"/>
          </a:p>
        </p:txBody>
      </p:sp>
      <p:sp>
        <p:nvSpPr>
          <p:cNvPr id="4" name="副标题 3"/>
          <p:cNvSpPr>
            <a:spLocks noGrp="1"/>
          </p:cNvSpPr>
          <p:nvPr>
            <p:ph type="subTitle" idx="10"/>
          </p:nvPr>
        </p:nvSpPr>
        <p:spPr/>
        <p:txBody>
          <a:bodyPr/>
          <a:lstStyle/>
          <a:p>
            <a:r>
              <a:rPr lang="zh-CN" altLang="en-US" dirty="0"/>
              <a:t>总共构建了</a:t>
            </a:r>
            <a:r>
              <a:rPr lang="en-US" altLang="zh-CN" dirty="0"/>
              <a:t>1069</a:t>
            </a:r>
            <a:r>
              <a:rPr lang="zh-CN" altLang="en-US" dirty="0"/>
              <a:t>个技术指标，主要涉及动量类、波动率类、</a:t>
            </a:r>
            <a:r>
              <a:rPr lang="en-US" altLang="zh-CN" dirty="0"/>
              <a:t>K</a:t>
            </a:r>
            <a:r>
              <a:rPr lang="zh-CN" altLang="en-US" dirty="0"/>
              <a:t>线形态类、阻力与支撑类，样本内</a:t>
            </a:r>
            <a:r>
              <a:rPr lang="en-US" altLang="zh-CN" dirty="0"/>
              <a:t>2020</a:t>
            </a:r>
            <a:r>
              <a:rPr lang="zh-CN" altLang="en-US" dirty="0"/>
              <a:t>年</a:t>
            </a:r>
            <a:r>
              <a:rPr lang="en-US" altLang="zh-CN" dirty="0"/>
              <a:t>9</a:t>
            </a:r>
            <a:r>
              <a:rPr lang="zh-CN" altLang="en-US" dirty="0"/>
              <a:t>月</a:t>
            </a:r>
            <a:r>
              <a:rPr lang="en-US" altLang="zh-CN" dirty="0"/>
              <a:t>1</a:t>
            </a:r>
            <a:r>
              <a:rPr lang="zh-CN" altLang="en-US" dirty="0"/>
              <a:t>日至</a:t>
            </a:r>
            <a:r>
              <a:rPr lang="en-US" altLang="zh-CN" dirty="0"/>
              <a:t>2023</a:t>
            </a:r>
            <a:r>
              <a:rPr lang="zh-CN" altLang="en-US" dirty="0"/>
              <a:t>年</a:t>
            </a:r>
            <a:r>
              <a:rPr lang="en-US" altLang="zh-CN" dirty="0"/>
              <a:t>7</a:t>
            </a:r>
            <a:r>
              <a:rPr lang="zh-CN" altLang="en-US" dirty="0"/>
              <a:t>月</a:t>
            </a:r>
            <a:r>
              <a:rPr lang="en-US" altLang="zh-CN" dirty="0"/>
              <a:t>31</a:t>
            </a:r>
            <a:r>
              <a:rPr lang="zh-CN" altLang="en-US" dirty="0"/>
              <a:t>日</a:t>
            </a:r>
            <a:endParaRPr lang="zh-CN" altLang="en-US" dirty="0"/>
          </a:p>
        </p:txBody>
      </p:sp>
      <p:sp>
        <p:nvSpPr>
          <p:cNvPr id="5" name="标题 4"/>
          <p:cNvSpPr>
            <a:spLocks noGrp="1"/>
          </p:cNvSpPr>
          <p:nvPr>
            <p:ph type="title"/>
          </p:nvPr>
        </p:nvSpPr>
        <p:spPr/>
        <p:txBody>
          <a:bodyPr/>
          <a:lstStyle/>
          <a:p>
            <a:r>
              <a:rPr lang="zh-CN" altLang="en-US" dirty="0"/>
              <a:t>由分钟</a:t>
            </a:r>
            <a:r>
              <a:rPr lang="en-US" altLang="zh-CN" dirty="0"/>
              <a:t>K</a:t>
            </a:r>
            <a:r>
              <a:rPr lang="zh-CN" altLang="en-US" dirty="0"/>
              <a:t>线构建技术指标</a:t>
            </a:r>
            <a:r>
              <a:rPr lang="en-US" altLang="zh-CN" dirty="0"/>
              <a:t> </a:t>
            </a:r>
            <a:r>
              <a:rPr lang="zh-CN" altLang="en-US" dirty="0"/>
              <a:t>动量</a:t>
            </a:r>
            <a:r>
              <a:rPr lang="zh-CN" altLang="en-US" dirty="0"/>
              <a:t>指标</a:t>
            </a:r>
            <a:endParaRPr lang="zh-CN" altLang="en-US" dirty="0"/>
          </a:p>
        </p:txBody>
      </p:sp>
      <p:sp>
        <p:nvSpPr>
          <p:cNvPr id="10" name="内容占位符 9"/>
          <p:cNvSpPr>
            <a:spLocks noGrp="1"/>
          </p:cNvSpPr>
          <p:nvPr>
            <p:ph idx="1"/>
          </p:nvPr>
        </p:nvSpPr>
        <p:spPr/>
        <p:txBody>
          <a:bodyPr/>
          <a:lstStyle/>
          <a:p>
            <a:endParaRPr lang="zh-CN" altLang="en-US"/>
          </a:p>
        </p:txBody>
      </p:sp>
      <p:sp>
        <p:nvSpPr>
          <p:cNvPr id="6" name="文本框 5"/>
          <p:cNvSpPr txBox="1"/>
          <p:nvPr/>
        </p:nvSpPr>
        <p:spPr>
          <a:xfrm>
            <a:off x="3784600" y="1165860"/>
            <a:ext cx="127000" cy="276860"/>
          </a:xfrm>
          <a:prstGeom prst="rect">
            <a:avLst/>
          </a:prstGeom>
          <a:noFill/>
        </p:spPr>
        <p:txBody>
          <a:bodyPr wrap="none" lIns="0" tIns="0" rIns="0" bIns="0" rtlCol="0">
            <a:spAutoFit/>
          </a:bodyPr>
          <a:p>
            <a:endParaRPr lang="zh-CN" altLang="en-US" dirty="0" smtClean="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7" name="表格 6"/>
          <p:cNvGraphicFramePr/>
          <p:nvPr>
            <p:custDataLst>
              <p:tags r:id="rId1"/>
            </p:custDataLst>
          </p:nvPr>
        </p:nvGraphicFramePr>
        <p:xfrm>
          <a:off x="3039110" y="784225"/>
          <a:ext cx="2459990" cy="5512435"/>
        </p:xfrm>
        <a:graphic>
          <a:graphicData uri="http://schemas.openxmlformats.org/drawingml/2006/table">
            <a:tbl>
              <a:tblPr/>
              <a:tblGrid>
                <a:gridCol w="1229995"/>
                <a:gridCol w="1229995"/>
              </a:tblGrid>
              <a:tr h="0">
                <a:tc>
                  <a:txBody>
                    <a:bodyPr/>
                    <a:p>
                      <a:pPr indent="0">
                        <a:buNone/>
                      </a:pPr>
                      <a:r>
                        <a:rPr lang="en-US" sz="500" b="0">
                          <a:latin typeface="宋体" charset="0"/>
                          <a:cs typeface="宋体" charset="0"/>
                        </a:rPr>
                        <a:t>mtum_ROC</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变动率指标</a:t>
                      </a:r>
                      <a:r>
                        <a:rPr lang="zh-CN" altLang="en-US" sz="500" b="0">
                          <a:latin typeface="宋体" charset="0"/>
                          <a:ea typeface="宋体" charset="0"/>
                          <a:cs typeface="宋体" charset="0"/>
                        </a:rPr>
                        <a:t>，</a:t>
                      </a:r>
                      <a:r>
                        <a:rPr lang="en-US" altLang="en-US" sz="500" b="0">
                          <a:latin typeface="宋体" charset="0"/>
                          <a:ea typeface="宋体" charset="0"/>
                          <a:cs typeface="宋体" charset="0"/>
                        </a:rPr>
                        <a:t>由当天的股价与一定的天数之前的某一天股价比较，其变动速度的大小,来反映股票市变动的快慢程度</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mtum_ROCP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变化率百分比</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mtum_ROCR</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变化率比率</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mtum_ROCR100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变化率100比例</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mtum_RSI</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相对强弱指数</a:t>
                      </a:r>
                      <a:r>
                        <a:rPr lang="zh-CN" altLang="en-US" sz="500" b="0">
                          <a:latin typeface="宋体" charset="0"/>
                          <a:ea typeface="宋体" charset="0"/>
                          <a:cs typeface="宋体" charset="0"/>
                        </a:rPr>
                        <a:t>，</a:t>
                      </a:r>
                      <a:r>
                        <a:rPr lang="en-US" altLang="en-US" sz="500" b="0">
                          <a:latin typeface="宋体" charset="0"/>
                          <a:ea typeface="宋体" charset="0"/>
                          <a:cs typeface="宋体" charset="0"/>
                        </a:rPr>
                        <a:t>比较一段时期内的平均收盘涨数和平均收盘跌数来分析市场买沽盘的意向和实力，从而作出未来市场的走势。</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mtum_STOCH_k</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Stochastic KDJ指标中的K指标</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mtum_STOCH_d</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Stochastic KDJ指标中的D指标</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mtum_STOCH_kd</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Stochastic KDJ指标中的KD指标</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mtum_STOCH_crash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mtum_STOCH_Fa_k</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mtum_STOCH_Fa_d</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mtum_STOCH_Fa_kd</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mtum_STOCH_Fa_crash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mtum_STOCH_RSI_k</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随机相对强弱指数</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mtum_STOCH_RSI_d</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随机相对强弱指数</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mtum_STOCH_RSI_kd</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随机相对强弱指数</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mtum_STOCH_RSI_crash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随机相对强弱指数</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mtum_TRIX</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三次平滑EMA的1天变化率（与ROC相似）</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mtum_ULTOSC</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终极波动指标</a:t>
                      </a:r>
                      <a:r>
                        <a:rPr lang="zh-CN" altLang="en-US" sz="500" b="0">
                          <a:latin typeface="宋体" charset="0"/>
                          <a:ea typeface="宋体" charset="0"/>
                          <a:cs typeface="宋体" charset="0"/>
                        </a:rPr>
                        <a:t>，</a:t>
                      </a:r>
                      <a:r>
                        <a:rPr lang="en-US" altLang="en-US" sz="500" b="0">
                          <a:latin typeface="宋体" charset="0"/>
                          <a:ea typeface="宋体" charset="0"/>
                          <a:cs typeface="宋体" charset="0"/>
                        </a:rPr>
                        <a:t>一种多方位功能的指标，除了趋势确认及超买超卖方面的作用之外，它的“突破”讯号不仅可以提供最适当的交易时机之外，更可以进一步加强指标的可靠度。</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mtum_WILLIAMS_R</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威廉指标</a:t>
                      </a:r>
                      <a:r>
                        <a:rPr lang="zh-CN" altLang="en-US" sz="500" b="0">
                          <a:latin typeface="宋体" charset="0"/>
                          <a:ea typeface="宋体" charset="0"/>
                          <a:cs typeface="宋体" charset="0"/>
                        </a:rPr>
                        <a:t>，</a:t>
                      </a:r>
                      <a:r>
                        <a:rPr lang="en-US" altLang="en-US" sz="500" b="0">
                          <a:latin typeface="宋体" charset="0"/>
                          <a:ea typeface="宋体" charset="0"/>
                          <a:cs typeface="宋体" charset="0"/>
                        </a:rPr>
                        <a:t>市场处于超买还是超卖状态。股票投资分析方法主要有如下三种：基本分析、技术分析、演化分析。在实际应用中，它们既相互联系，又有重要区别。</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8" name="表格 7"/>
          <p:cNvGraphicFramePr/>
          <p:nvPr/>
        </p:nvGraphicFramePr>
        <p:xfrm>
          <a:off x="5889625" y="285750"/>
          <a:ext cx="2459990" cy="4017010"/>
        </p:xfrm>
        <a:graphic>
          <a:graphicData uri="http://schemas.openxmlformats.org/drawingml/2006/table">
            <a:tbl>
              <a:tblPr/>
              <a:tblGrid>
                <a:gridCol w="1229995"/>
                <a:gridCol w="1229995"/>
              </a:tblGrid>
              <a:tr h="0">
                <a:tc>
                  <a:txBody>
                    <a:bodyPr/>
                    <a:p>
                      <a:pPr indent="0">
                        <a:buNone/>
                      </a:pPr>
                      <a:r>
                        <a:rPr lang="en-US" sz="500" b="0">
                          <a:latin typeface="宋体" charset="0"/>
                          <a:cs typeface="宋体" charset="0"/>
                        </a:rPr>
                        <a:t>mtum_ADX</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平均趋向指数</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mtum_ADXR</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平均趋向指数的趋向指数</a:t>
                      </a:r>
                      <a:r>
                        <a:rPr lang="zh-CN" altLang="en-US" sz="500" b="0">
                          <a:latin typeface="宋体" charset="0"/>
                          <a:ea typeface="宋体" charset="0"/>
                          <a:cs typeface="宋体" charset="0"/>
                        </a:rPr>
                        <a:t>，判断ADX趋势</a:t>
                      </a:r>
                      <a:endParaRPr lang="zh-CN"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mtum_APO</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绝对价格振荡器</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mtum_AROON_down</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通过计算自价格达到近期最高值和最低值以来所经过的期间数，阿隆指标帮助预测价格趋势到趋势区域（或者反过来，从趋势区域到趋势）的变化。</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mtum_AROON_up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通过计算自价格达到近期最高值和最低值以来所经过的期间数，阿隆指标帮助你预测价格趋势到趋势区域（或者反过来，从趋势区域到趋势）的变化。</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mtum_AROONOSC</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阿隆振荡</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mtum_BOP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均势指标</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mtum_CCI</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顺势指标</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mtum_CMO</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钱德动量摆动指标</a:t>
                      </a:r>
                      <a:r>
                        <a:rPr lang="zh-CN" altLang="en-US" sz="500" b="0">
                          <a:latin typeface="宋体" charset="0"/>
                          <a:ea typeface="宋体" charset="0"/>
                          <a:cs typeface="宋体" charset="0"/>
                        </a:rPr>
                        <a:t>，</a:t>
                      </a:r>
                      <a:r>
                        <a:rPr lang="en-US" altLang="en-US" sz="500" b="0">
                          <a:latin typeface="宋体" charset="0"/>
                          <a:ea typeface="宋体" charset="0"/>
                          <a:cs typeface="宋体" charset="0"/>
                        </a:rPr>
                        <a:t>计算公式的分子中采用上涨日和下跌日的数据。</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mtum_DX</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动向指标或趋向指标</a:t>
                      </a:r>
                      <a:r>
                        <a:rPr lang="zh-CN" altLang="en-US" sz="500" b="0">
                          <a:latin typeface="宋体" charset="0"/>
                          <a:ea typeface="宋体" charset="0"/>
                          <a:cs typeface="宋体" charset="0"/>
                        </a:rPr>
                        <a:t>，</a:t>
                      </a:r>
                      <a:r>
                        <a:rPr lang="en-US" altLang="en-US" sz="500" b="0">
                          <a:latin typeface="宋体" charset="0"/>
                          <a:ea typeface="宋体" charset="0"/>
                          <a:cs typeface="宋体" charset="0"/>
                        </a:rPr>
                        <a:t>分析股票价格在涨跌过程中买卖双方力量均衡点的变化情况，即多空双方的力量的变化受价格波动的影响而发生由均衡到失衡的循环过程，从而提供对趋势判断依据的一种技术指标。</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平滑异同移动平均线</a:t>
                      </a:r>
                      <a:r>
                        <a:rPr lang="zh-CN" altLang="en-US" sz="500" b="0">
                          <a:latin typeface="宋体" charset="0"/>
                          <a:ea typeface="宋体" charset="0"/>
                          <a:cs typeface="宋体" charset="0"/>
                        </a:rPr>
                        <a:t>，</a:t>
                      </a:r>
                      <a:r>
                        <a:rPr lang="en-US" altLang="en-US" sz="500" b="0">
                          <a:latin typeface="宋体" charset="0"/>
                          <a:ea typeface="宋体" charset="0"/>
                          <a:cs typeface="宋体" charset="0"/>
                        </a:rPr>
                        <a:t>利用收盘价的短期（常用为12日）指数移动平均线与长期（常用为26日）指数移动平均线之间的聚合与分离状况，对买进、卖出时机作出研判的技术指标。</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mtum_MACD_signal</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mtum_MACD_list</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mtum_MACD_crash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mtum_MACD_ext</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具有可控MA类型的MACD</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mtum_MACD_ext_signal</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mtum_MACD_ext_list</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mtum_MACD_ext_crash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mtum_MACD_fix</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移动平均收敛/发散修正</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mtum_MACD_fix_signal</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mtum_MACD_fix_list</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mtum_MACD_fix_crash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mtum_MFI</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资金流量指标</a:t>
                      </a:r>
                      <a:r>
                        <a:rPr lang="zh-CN" altLang="en-US" sz="500" b="0">
                          <a:latin typeface="宋体" charset="0"/>
                          <a:ea typeface="宋体" charset="0"/>
                          <a:cs typeface="宋体" charset="0"/>
                        </a:rPr>
                        <a:t>，</a:t>
                      </a:r>
                      <a:r>
                        <a:rPr lang="en-US" altLang="en-US" sz="500" b="0">
                          <a:latin typeface="宋体" charset="0"/>
                          <a:ea typeface="宋体" charset="0"/>
                          <a:cs typeface="宋体" charset="0"/>
                        </a:rPr>
                        <a:t>属于量价类指标，反映市场的运行趋势</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mtum_MINUS_DI</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下升动向值(与DX相似)</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mtum_MINUS_DM</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上升动向值（与DX相似）</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mtum_MOM</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上升动向值</a:t>
                      </a:r>
                      <a:r>
                        <a:rPr lang="zh-CN" altLang="en-US" sz="500" b="0">
                          <a:latin typeface="宋体" charset="0"/>
                          <a:ea typeface="宋体" charset="0"/>
                          <a:cs typeface="宋体" charset="0"/>
                        </a:rPr>
                        <a:t>，</a:t>
                      </a:r>
                      <a:r>
                        <a:rPr lang="en-US" altLang="en-US" sz="500" b="0">
                          <a:latin typeface="宋体" charset="0"/>
                          <a:ea typeface="宋体" charset="0"/>
                          <a:cs typeface="宋体" charset="0"/>
                        </a:rPr>
                        <a:t>指股票(或经济指数)持续增长的能力。赢家组合在牛市中存在着正的动量效应，输家组合在熊市中存在着负的动量效应。</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mtum_PLUS_DI</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Plus方向指示器</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mtum_PLUS_DM</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Plus定向运动</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mtum_PPO</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500" b="0">
                          <a:latin typeface="宋体" charset="0"/>
                          <a:ea typeface="宋体" charset="0"/>
                          <a:cs typeface="宋体" charset="0"/>
                        </a:rPr>
                        <a:t>价格震荡百分比指数（与MACD相似）</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4"/>
          <p:cNvSpPr>
            <a:spLocks noGrp="1"/>
          </p:cNvSpPr>
          <p:nvPr>
            <p:ph type="ftr" sz="quarter" idx="23"/>
          </p:nvPr>
        </p:nvSpPr>
        <p:spPr/>
        <p:txBody>
          <a:bodyPr/>
          <a:p>
            <a:r>
              <a:rPr lang="en-US"/>
              <a:t>Optional footer</a:t>
            </a:r>
            <a:endParaRPr lang="en-US"/>
          </a:p>
        </p:txBody>
      </p:sp>
      <p:graphicFrame>
        <p:nvGraphicFramePr>
          <p:cNvPr id="6" name="表格 5"/>
          <p:cNvGraphicFramePr/>
          <p:nvPr/>
        </p:nvGraphicFramePr>
        <p:xfrm>
          <a:off x="-317" y="1888490"/>
          <a:ext cx="2582545" cy="3505200"/>
        </p:xfrm>
        <a:graphic>
          <a:graphicData uri="http://schemas.openxmlformats.org/drawingml/2006/table">
            <a:tbl>
              <a:tblPr/>
              <a:tblGrid>
                <a:gridCol w="1435735"/>
                <a:gridCol w="1146810"/>
              </a:tblGrid>
              <a:tr h="152400">
                <a:tc>
                  <a:txBody>
                    <a:bodyPr/>
                    <a:p>
                      <a:pPr indent="0">
                        <a:buNone/>
                      </a:pPr>
                      <a:r>
                        <a:rPr lang="en-US" sz="1000" b="0">
                          <a:latin typeface="宋体" charset="0"/>
                          <a:cs typeface="宋体" charset="0"/>
                        </a:rPr>
                        <a:t>olap_BBAND_UPPER</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ea typeface="宋体" charset="0"/>
                          <a:cs typeface="宋体" charset="0"/>
                        </a:rPr>
                        <a:t>布林带</a:t>
                      </a:r>
                      <a:r>
                        <a:rPr lang="zh-CN" altLang="en-US" sz="1000" b="0">
                          <a:latin typeface="宋体" charset="0"/>
                          <a:ea typeface="宋体" charset="0"/>
                          <a:cs typeface="宋体" charset="0"/>
                        </a:rPr>
                        <a:t>上轨</a:t>
                      </a:r>
                      <a:endParaRPr lang="zh-CN"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olap_BBAND_MIDDLE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ea typeface="宋体" charset="0"/>
                          <a:cs typeface="宋体" charset="0"/>
                        </a:rPr>
                        <a:t>布林带</a:t>
                      </a:r>
                      <a:r>
                        <a:rPr lang="zh-CN" altLang="en-US" sz="1000" b="0">
                          <a:latin typeface="宋体" charset="0"/>
                          <a:ea typeface="宋体" charset="0"/>
                          <a:cs typeface="宋体" charset="0"/>
                        </a:rPr>
                        <a:t>中轨</a:t>
                      </a:r>
                      <a:endParaRPr lang="zh-CN"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olap_BBAND_LOWER</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ea typeface="宋体" charset="0"/>
                          <a:cs typeface="宋体" charset="0"/>
                        </a:rPr>
                        <a:t>布林带</a:t>
                      </a:r>
                      <a:r>
                        <a:rPr lang="zh-CN" altLang="en-US" sz="1000" b="0">
                          <a:latin typeface="宋体" charset="0"/>
                          <a:ea typeface="宋体" charset="0"/>
                          <a:cs typeface="宋体" charset="0"/>
                        </a:rPr>
                        <a:t>下轨</a:t>
                      </a:r>
                      <a:endParaRPr lang="zh-CN"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olap_HT_TRENDLINE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希尔伯特瞬时变换</a:t>
                      </a:r>
                      <a:r>
                        <a:rPr lang="zh-CN" altLang="en-US" sz="1000" b="0">
                          <a:latin typeface="宋体" charset="0"/>
                          <a:ea typeface="宋体" charset="0"/>
                          <a:cs typeface="宋体" charset="0"/>
                        </a:rPr>
                        <a:t>，</a:t>
                      </a:r>
                      <a:r>
                        <a:rPr lang="en-US" altLang="en-US" sz="1000" b="0">
                          <a:latin typeface="宋体" charset="0"/>
                          <a:ea typeface="宋体" charset="0"/>
                          <a:cs typeface="宋体" charset="0"/>
                        </a:rPr>
                        <a:t>趋向类指标，其构造原理是</a:t>
                      </a:r>
                      <a:r>
                        <a:rPr lang="zh-CN" altLang="en-US" sz="1000" b="0">
                          <a:latin typeface="宋体" charset="0"/>
                          <a:ea typeface="宋体" charset="0"/>
                          <a:cs typeface="宋体" charset="0"/>
                        </a:rPr>
                        <a:t>使用希尔伯特转换</a:t>
                      </a:r>
                      <a:r>
                        <a:rPr lang="en-US" altLang="en-US" sz="1000" b="0">
                          <a:latin typeface="宋体" charset="0"/>
                          <a:ea typeface="宋体" charset="0"/>
                          <a:cs typeface="宋体" charset="0"/>
                        </a:rPr>
                        <a:t>进行</a:t>
                      </a:r>
                      <a:r>
                        <a:rPr lang="zh-CN" altLang="en-US" sz="1000" b="0">
                          <a:latin typeface="宋体" charset="0"/>
                          <a:ea typeface="宋体" charset="0"/>
                          <a:cs typeface="宋体" charset="0"/>
                        </a:rPr>
                        <a:t>降噪</a:t>
                      </a:r>
                      <a:r>
                        <a:rPr lang="en-US" altLang="en-US" sz="1000" b="0">
                          <a:latin typeface="宋体" charset="0"/>
                          <a:ea typeface="宋体" charset="0"/>
                          <a:cs typeface="宋体" charset="0"/>
                        </a:rPr>
                        <a:t>，用于判断价格未来走势的变动趋势。</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olap_MIDPOINT</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中期点</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olap_MIDPRICE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ea typeface="宋体" charset="0"/>
                          <a:cs typeface="宋体" charset="0"/>
                        </a:rPr>
                        <a:t>中期</a:t>
                      </a:r>
                      <a:r>
                        <a:rPr lang="zh-CN" altLang="en-US" sz="1000" b="0">
                          <a:latin typeface="宋体" charset="0"/>
                          <a:ea typeface="宋体" charset="0"/>
                          <a:cs typeface="宋体" charset="0"/>
                        </a:rPr>
                        <a:t>价格</a:t>
                      </a:r>
                      <a:endParaRPr lang="zh-CN"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olap_SAR</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抛物线指标</a:t>
                      </a:r>
                      <a:r>
                        <a:rPr lang="zh-CN" altLang="en-US" sz="1000" b="0">
                          <a:latin typeface="宋体" charset="0"/>
                          <a:ea typeface="宋体" charset="0"/>
                          <a:cs typeface="宋体" charset="0"/>
                        </a:rPr>
                        <a:t>，</a:t>
                      </a:r>
                      <a:r>
                        <a:rPr lang="en-US" altLang="en-US" sz="1000" b="0">
                          <a:latin typeface="宋体" charset="0"/>
                          <a:ea typeface="宋体" charset="0"/>
                          <a:cs typeface="宋体" charset="0"/>
                        </a:rPr>
                        <a:t>停损点转向，利用抛物线方式，随时调整停损点位置以观察买卖点。 由于停损点（又称转向点SAR）以弧形的方式移动，故称之为抛物线转向指标 。</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olap_SAREXT</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SAR扩展</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标题 6"/>
          <p:cNvSpPr>
            <a:spLocks noGrp="1"/>
          </p:cNvSpPr>
          <p:nvPr>
            <p:ph type="title"/>
          </p:nvPr>
        </p:nvSpPr>
        <p:spPr>
          <a:xfrm>
            <a:off x="161900" y="677839"/>
            <a:ext cx="5900763" cy="869317"/>
          </a:xfrm>
        </p:spPr>
        <p:txBody>
          <a:bodyPr/>
          <a:p>
            <a:r>
              <a:rPr lang="zh-CN" altLang="en-US" dirty="0"/>
              <a:t>由分钟</a:t>
            </a:r>
            <a:r>
              <a:rPr lang="en-US" altLang="zh-CN" dirty="0"/>
              <a:t>K</a:t>
            </a:r>
            <a:r>
              <a:rPr lang="zh-CN" altLang="en-US" dirty="0"/>
              <a:t>线构建技术指标</a:t>
            </a:r>
            <a:r>
              <a:rPr lang="en-US" altLang="zh-CN" dirty="0"/>
              <a:t> </a:t>
            </a:r>
            <a:r>
              <a:rPr lang="zh-CN" altLang="en-US" dirty="0"/>
              <a:t>重叠</a:t>
            </a:r>
            <a:r>
              <a:rPr lang="zh-CN" altLang="en-US" dirty="0"/>
              <a:t>覆盖指标</a:t>
            </a:r>
            <a:endParaRPr lang="zh-CN" altLang="en-US" dirty="0"/>
          </a:p>
        </p:txBody>
      </p:sp>
      <p:graphicFrame>
        <p:nvGraphicFramePr>
          <p:cNvPr id="8" name="表格 7"/>
          <p:cNvGraphicFramePr/>
          <p:nvPr/>
        </p:nvGraphicFramePr>
        <p:xfrm>
          <a:off x="2264093" y="1285875"/>
          <a:ext cx="4615180" cy="1097280"/>
        </p:xfrm>
        <a:graphic>
          <a:graphicData uri="http://schemas.openxmlformats.org/drawingml/2006/table">
            <a:tbl>
              <a:tblPr/>
              <a:tblGrid>
                <a:gridCol w="1372235"/>
                <a:gridCol w="3242945"/>
              </a:tblGrid>
              <a:tr h="640080">
                <a:tc>
                  <a:txBody>
                    <a:bodyPr/>
                    <a:p>
                      <a:pPr indent="0">
                        <a:buNone/>
                      </a:pPr>
                      <a:r>
                        <a:rPr lang="en-US" sz="1000" b="0">
                          <a:latin typeface="宋体" charset="0"/>
                          <a:cs typeface="宋体" charset="0"/>
                        </a:rPr>
                        <a:t>volu_Chaikin_AD</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累积/派发线</a:t>
                      </a:r>
                      <a:r>
                        <a:rPr lang="zh-CN" altLang="en-US" sz="1000" b="0">
                          <a:latin typeface="宋体" charset="0"/>
                          <a:ea typeface="宋体" charset="0"/>
                          <a:cs typeface="宋体" charset="0"/>
                        </a:rPr>
                        <a:t>，</a:t>
                      </a:r>
                      <a:r>
                        <a:rPr lang="en-US" altLang="en-US" sz="1000" b="0">
                          <a:latin typeface="宋体" charset="0"/>
                          <a:ea typeface="宋体" charset="0"/>
                          <a:cs typeface="宋体" charset="0"/>
                        </a:rPr>
                        <a:t>平衡交易量指标，以当日的收盘价位来估算成交流量，用于估定一段时间内该证券累积的资金流量。</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volu_Chaikin_ADOSC</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震荡指标</a:t>
                      </a:r>
                      <a:r>
                        <a:rPr lang="zh-CN" altLang="en-US" sz="1000" b="0">
                          <a:latin typeface="宋体" charset="0"/>
                          <a:ea typeface="宋体" charset="0"/>
                          <a:cs typeface="宋体" charset="0"/>
                        </a:rPr>
                        <a:t>，</a:t>
                      </a:r>
                      <a:r>
                        <a:rPr lang="en-US" altLang="en-US" sz="1000" b="0">
                          <a:latin typeface="宋体" charset="0"/>
                          <a:ea typeface="宋体" charset="0"/>
                          <a:cs typeface="宋体" charset="0"/>
                        </a:rPr>
                        <a:t>将资金流动情况与价格行为相对比，检测市场中资金流入和流出的情况</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volu_OBV</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能量潮</a:t>
                      </a:r>
                      <a:r>
                        <a:rPr lang="zh-CN" altLang="en-US" sz="1000" b="0">
                          <a:latin typeface="宋体" charset="0"/>
                          <a:ea typeface="宋体" charset="0"/>
                          <a:cs typeface="宋体" charset="0"/>
                        </a:rPr>
                        <a:t>，</a:t>
                      </a:r>
                      <a:r>
                        <a:rPr lang="en-US" altLang="en-US" sz="1000" b="0">
                          <a:latin typeface="宋体" charset="0"/>
                          <a:ea typeface="宋体" charset="0"/>
                          <a:cs typeface="宋体" charset="0"/>
                        </a:rPr>
                        <a:t>通过统计成交量变动的趋势推测股价趋势</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9" name="表格 8"/>
          <p:cNvGraphicFramePr/>
          <p:nvPr/>
        </p:nvGraphicFramePr>
        <p:xfrm>
          <a:off x="2874963" y="2497455"/>
          <a:ext cx="0" cy="0"/>
        </p:xfrm>
        <a:graphic>
          <a:graphicData uri="http://schemas.openxmlformats.org/drawingml/2006/table">
            <a:tbl>
              <a:tblPr/>
              <a:tblGrid>
                <a:gridCol w="2705894"/>
                <a:gridCol w="2705894"/>
              </a:tblGrid>
              <a:tr h="0">
                <a:tc>
                  <a:txBody>
                    <a:bodyPr/>
                    <a:p>
                      <a:pPr indent="0">
                        <a:buNone/>
                      </a:pPr>
                      <a:r>
                        <a:rPr lang="en-US" sz="1000" b="0">
                          <a:latin typeface="宋体" charset="0"/>
                          <a:cs typeface="宋体" charset="0"/>
                        </a:rPr>
                        <a:t>cycl_DCPERIOD</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希尔伯特变换-主导周期</a:t>
                      </a:r>
                      <a:r>
                        <a:rPr lang="zh-CN" altLang="en-US" sz="1000" b="0">
                          <a:latin typeface="宋体" charset="0"/>
                          <a:ea typeface="宋体" charset="0"/>
                          <a:cs typeface="宋体" charset="0"/>
                        </a:rPr>
                        <a:t>，</a:t>
                      </a:r>
                      <a:r>
                        <a:rPr lang="en-US" altLang="en-US" sz="1000" b="0">
                          <a:latin typeface="宋体" charset="0"/>
                          <a:ea typeface="宋体" charset="0"/>
                          <a:cs typeface="宋体" charset="0"/>
                        </a:rPr>
                        <a:t>将价格作为信息信号，计算价格处在的周期的位置，作为择时的依据。</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cycl_DCPHASE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希尔伯特变换-主导循环阶段</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cycl_PHASOR_inph</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希尔伯特变换-希尔伯特变换相量</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cycl_PHASOR_quad</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a:latin typeface="宋体" charset="0"/>
                          <a:ea typeface="宋体" charset="0"/>
                          <a:cs typeface="宋体" charset="0"/>
                          <a:sym typeface="+mn-ea"/>
                        </a:rPr>
                        <a:t>希尔伯特变换-希尔伯特变换分量</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cycl_SINE_sine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希尔伯特变换-正弦波</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cycl_SINE_lead</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a:latin typeface="宋体" charset="0"/>
                          <a:ea typeface="宋体" charset="0"/>
                          <a:cs typeface="宋体" charset="0"/>
                          <a:sym typeface="+mn-ea"/>
                        </a:rPr>
                        <a:t>希尔伯特变换-正弦波</a:t>
                      </a:r>
                      <a:r>
                        <a:rPr lang="zh-CN" altLang="en-US" sz="1000">
                          <a:latin typeface="宋体" charset="0"/>
                          <a:ea typeface="宋体" charset="0"/>
                          <a:cs typeface="宋体" charset="0"/>
                          <a:sym typeface="+mn-ea"/>
                        </a:rPr>
                        <a:t>趋势</a:t>
                      </a:r>
                      <a:endParaRPr lang="zh-CN" altLang="en-US" sz="1000">
                        <a:latin typeface="宋体" charset="0"/>
                        <a:ea typeface="宋体" charset="0"/>
                        <a:cs typeface="宋体" charset="0"/>
                        <a:sym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cycl_HT_TRENDMODE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希尔伯特变换-趋势与周期模式</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 name="文本框 9"/>
          <p:cNvSpPr txBox="1"/>
          <p:nvPr/>
        </p:nvSpPr>
        <p:spPr>
          <a:xfrm>
            <a:off x="3089910" y="3869055"/>
            <a:ext cx="7112000" cy="368935"/>
          </a:xfrm>
          <a:prstGeom prst="rect">
            <a:avLst/>
          </a:prstGeom>
          <a:noFill/>
        </p:spPr>
        <p:txBody>
          <a:bodyPr wrap="none" lIns="0" tIns="0" rIns="0" bIns="0" rtlCol="0">
            <a:spAutoFit/>
          </a:bodyPr>
          <a:p>
            <a:r>
              <a:rPr lang="zh-CN" altLang="en-US" sz="800" dirty="0" smtClean="0">
                <a:latin typeface="Arial" panose="020B0604020202020204" pitchFamily="34" charset="0"/>
                <a:ea typeface="黑体" panose="02010609060101010101" pitchFamily="49" charset="-122"/>
                <a:cs typeface="Arial" panose="020B0604020202020204" pitchFamily="34" charset="0"/>
              </a:rPr>
              <a:t>希尔伯特变换(Hilbert Transform)是积分变换中的一种，在信号处理领域得到了广泛的应用，而在工程中常用于窄带数字信号的处理。</a:t>
            </a:r>
            <a:endParaRPr lang="zh-CN" altLang="en-US" sz="800" dirty="0" smtClean="0">
              <a:latin typeface="Arial" panose="020B0604020202020204" pitchFamily="34" charset="0"/>
              <a:ea typeface="黑体" panose="02010609060101010101" pitchFamily="49" charset="-122"/>
              <a:cs typeface="Arial" panose="020B0604020202020204" pitchFamily="34" charset="0"/>
            </a:endParaRPr>
          </a:p>
          <a:p>
            <a:r>
              <a:rPr lang="zh-CN" altLang="en-US" sz="800" dirty="0" smtClean="0">
                <a:latin typeface="Arial" panose="020B0604020202020204" pitchFamily="34" charset="0"/>
                <a:ea typeface="黑体" panose="02010609060101010101" pitchFamily="49" charset="-122"/>
                <a:cs typeface="Arial" panose="020B0604020202020204" pitchFamily="34" charset="0"/>
              </a:rPr>
              <a:t>金融市场的波动是非周期、不规律的，但只要存在波动，就可以通过希尔伯特变换寻找其“周期性”。</a:t>
            </a:r>
            <a:endParaRPr lang="zh-CN" altLang="en-US" sz="800" dirty="0" smtClean="0">
              <a:latin typeface="Arial" panose="020B0604020202020204" pitchFamily="34" charset="0"/>
              <a:ea typeface="黑体" panose="02010609060101010101" pitchFamily="49" charset="-122"/>
              <a:cs typeface="Arial" panose="020B0604020202020204" pitchFamily="34" charset="0"/>
            </a:endParaRPr>
          </a:p>
          <a:p>
            <a:r>
              <a:rPr lang="zh-CN" altLang="en-US" sz="800" dirty="0" smtClean="0">
                <a:latin typeface="Arial" panose="020B0604020202020204" pitchFamily="34" charset="0"/>
                <a:ea typeface="黑体" panose="02010609060101010101" pitchFamily="49" charset="-122"/>
                <a:cs typeface="Arial" panose="020B0604020202020204" pitchFamily="34" charset="0"/>
              </a:rPr>
              <a:t>对于股价走势，一般可将其分解为：长期趋势、中短期周期性波动和噪声。在去除长期趋势的情况下，可以利用希尔伯特变换对中短期的周期性波动进行分析。</a:t>
            </a:r>
            <a:endParaRPr lang="zh-CN" altLang="en-US" sz="800" dirty="0" smtClean="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11" name="表格 10"/>
          <p:cNvGraphicFramePr/>
          <p:nvPr/>
        </p:nvGraphicFramePr>
        <p:xfrm>
          <a:off x="5935028" y="1546860"/>
          <a:ext cx="5412105" cy="471170"/>
        </p:xfrm>
        <a:graphic>
          <a:graphicData uri="http://schemas.openxmlformats.org/drawingml/2006/table">
            <a:tbl>
              <a:tblPr/>
              <a:tblGrid>
                <a:gridCol w="2705894"/>
                <a:gridCol w="2705894"/>
              </a:tblGrid>
              <a:tr h="166370">
                <a:tc>
                  <a:txBody>
                    <a:bodyPr/>
                    <a:p>
                      <a:pPr indent="0">
                        <a:buNone/>
                      </a:pPr>
                      <a:r>
                        <a:rPr lang="en-US" sz="1000" b="0">
                          <a:latin typeface="宋体" charset="0"/>
                          <a:cs typeface="宋体" charset="0"/>
                        </a:rPr>
                        <a:t>vola_ATR</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真实波动幅度均值</a:t>
                      </a:r>
                      <a:r>
                        <a:rPr lang="zh-CN" altLang="en-US" sz="1000" b="0">
                          <a:latin typeface="宋体" charset="0"/>
                          <a:ea typeface="宋体" charset="0"/>
                          <a:cs typeface="宋体" charset="0"/>
                        </a:rPr>
                        <a:t>，</a:t>
                      </a:r>
                      <a:r>
                        <a:rPr lang="en-US" altLang="en-US" sz="1000" b="0">
                          <a:latin typeface="宋体" charset="0"/>
                          <a:ea typeface="宋体" charset="0"/>
                          <a:cs typeface="宋体" charset="0"/>
                        </a:rPr>
                        <a:t>以 N 天的指数移动平均数平均後的交易波动幅度。</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vola_NATR</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归一化波动幅度均值</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vola_TRANGE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1000" b="0">
                          <a:latin typeface="宋体" charset="0"/>
                          <a:ea typeface="宋体" charset="0"/>
                          <a:cs typeface="宋体" charset="0"/>
                        </a:rPr>
                        <a:t>真正的范围</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t>Optional footer</a:t>
            </a:r>
            <a:endParaRPr lang="en-US"/>
          </a:p>
        </p:txBody>
      </p:sp>
      <p:sp>
        <p:nvSpPr>
          <p:cNvPr id="3" name="灯片编号占位符 2"/>
          <p:cNvSpPr>
            <a:spLocks noGrp="1"/>
          </p:cNvSpPr>
          <p:nvPr>
            <p:ph type="sldNum" sz="quarter" idx="12"/>
          </p:nvPr>
        </p:nvSpPr>
        <p:spPr/>
        <p:txBody>
          <a:bodyPr/>
          <a:lstStyle/>
          <a:p>
            <a:fld id="{BCA4F33B-2A5C-4874-B5D7-74DA77ECCD3C}" type="slidenum">
              <a:rPr lang="en-US" smtClean="0"/>
            </a:fld>
            <a:endParaRPr lang="en-US"/>
          </a:p>
        </p:txBody>
      </p:sp>
      <p:sp>
        <p:nvSpPr>
          <p:cNvPr id="4" name="副标题 3"/>
          <p:cNvSpPr>
            <a:spLocks noGrp="1"/>
          </p:cNvSpPr>
          <p:nvPr>
            <p:ph type="subTitle" idx="10"/>
          </p:nvPr>
        </p:nvSpPr>
        <p:spPr/>
        <p:txBody>
          <a:bodyPr/>
          <a:lstStyle/>
          <a:p>
            <a:r>
              <a:rPr lang="zh-CN" altLang="en-US" dirty="0"/>
              <a:t>总共构建了</a:t>
            </a:r>
            <a:r>
              <a:rPr lang="en-US" altLang="zh-CN" dirty="0"/>
              <a:t>1069</a:t>
            </a:r>
            <a:r>
              <a:rPr lang="zh-CN" altLang="en-US" dirty="0"/>
              <a:t>个技术指标，主要涉及动量类、波动率类、</a:t>
            </a:r>
            <a:r>
              <a:rPr lang="en-US" altLang="zh-CN" dirty="0"/>
              <a:t>K</a:t>
            </a:r>
            <a:r>
              <a:rPr lang="zh-CN" altLang="en-US" dirty="0"/>
              <a:t>线形态类、阻力与支撑类，样本内</a:t>
            </a:r>
            <a:r>
              <a:rPr lang="en-US" altLang="zh-CN" dirty="0"/>
              <a:t>2020</a:t>
            </a:r>
            <a:r>
              <a:rPr lang="zh-CN" altLang="en-US" dirty="0"/>
              <a:t>年</a:t>
            </a:r>
            <a:r>
              <a:rPr lang="en-US" altLang="zh-CN" dirty="0"/>
              <a:t>9</a:t>
            </a:r>
            <a:r>
              <a:rPr lang="zh-CN" altLang="en-US" dirty="0"/>
              <a:t>月</a:t>
            </a:r>
            <a:r>
              <a:rPr lang="en-US" altLang="zh-CN" dirty="0"/>
              <a:t>1</a:t>
            </a:r>
            <a:r>
              <a:rPr lang="zh-CN" altLang="en-US" dirty="0"/>
              <a:t>日至</a:t>
            </a:r>
            <a:r>
              <a:rPr lang="en-US" altLang="zh-CN" dirty="0"/>
              <a:t>2023</a:t>
            </a:r>
            <a:r>
              <a:rPr lang="zh-CN" altLang="en-US" dirty="0"/>
              <a:t>年</a:t>
            </a:r>
            <a:r>
              <a:rPr lang="en-US" altLang="zh-CN" dirty="0"/>
              <a:t>7</a:t>
            </a:r>
            <a:r>
              <a:rPr lang="zh-CN" altLang="en-US" dirty="0"/>
              <a:t>月</a:t>
            </a:r>
            <a:r>
              <a:rPr lang="en-US" altLang="zh-CN" dirty="0"/>
              <a:t>31</a:t>
            </a:r>
            <a:r>
              <a:rPr lang="zh-CN" altLang="en-US" dirty="0"/>
              <a:t>日</a:t>
            </a:r>
            <a:endParaRPr lang="zh-CN" altLang="en-US" dirty="0"/>
          </a:p>
        </p:txBody>
      </p:sp>
      <p:sp>
        <p:nvSpPr>
          <p:cNvPr id="5" name="标题 4"/>
          <p:cNvSpPr>
            <a:spLocks noGrp="1"/>
          </p:cNvSpPr>
          <p:nvPr>
            <p:ph type="title"/>
          </p:nvPr>
        </p:nvSpPr>
        <p:spPr/>
        <p:txBody>
          <a:bodyPr/>
          <a:lstStyle/>
          <a:p>
            <a:r>
              <a:rPr lang="zh-CN" altLang="en-US" dirty="0"/>
              <a:t>由分钟</a:t>
            </a:r>
            <a:r>
              <a:rPr lang="en-US" altLang="zh-CN" dirty="0"/>
              <a:t>K</a:t>
            </a:r>
            <a:r>
              <a:rPr lang="zh-CN" altLang="en-US" dirty="0"/>
              <a:t>线构建技术指标</a:t>
            </a:r>
            <a:r>
              <a:rPr lang="en-US" altLang="zh-CN" dirty="0"/>
              <a:t> 61</a:t>
            </a:r>
            <a:r>
              <a:rPr lang="zh-CN" altLang="en-US" dirty="0"/>
              <a:t>个</a:t>
            </a:r>
            <a:r>
              <a:rPr lang="en-US" altLang="zh-CN" dirty="0"/>
              <a:t>K</a:t>
            </a:r>
            <a:r>
              <a:rPr lang="zh-CN" altLang="en-US" dirty="0"/>
              <a:t>线形态</a:t>
            </a:r>
            <a:r>
              <a:rPr lang="zh-CN" altLang="en-US" dirty="0"/>
              <a:t>指标</a:t>
            </a:r>
            <a:endParaRPr lang="zh-CN" altLang="en-US" dirty="0"/>
          </a:p>
        </p:txBody>
      </p:sp>
      <p:sp>
        <p:nvSpPr>
          <p:cNvPr id="6" name="文本框 5"/>
          <p:cNvSpPr txBox="1"/>
          <p:nvPr/>
        </p:nvSpPr>
        <p:spPr>
          <a:xfrm>
            <a:off x="3784600" y="1165860"/>
            <a:ext cx="127000" cy="276860"/>
          </a:xfrm>
          <a:prstGeom prst="rect">
            <a:avLst/>
          </a:prstGeom>
          <a:noFill/>
        </p:spPr>
        <p:txBody>
          <a:bodyPr wrap="none" lIns="0" tIns="0" rIns="0" bIns="0" rtlCol="0">
            <a:spAutoFit/>
          </a:bodyPr>
          <a:p>
            <a:endParaRPr lang="zh-CN" altLang="en-US" dirty="0" smtClean="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8" name="表格 7"/>
          <p:cNvGraphicFramePr/>
          <p:nvPr>
            <p:custDataLst>
              <p:tags r:id="rId1"/>
            </p:custDataLst>
          </p:nvPr>
        </p:nvGraphicFramePr>
        <p:xfrm>
          <a:off x="1831340" y="708660"/>
          <a:ext cx="2080260" cy="4059555"/>
        </p:xfrm>
        <a:graphic>
          <a:graphicData uri="http://schemas.openxmlformats.org/drawingml/2006/table">
            <a:tbl>
              <a:tblPr/>
              <a:tblGrid>
                <a:gridCol w="673100"/>
                <a:gridCol w="1407160"/>
              </a:tblGrid>
              <a:tr h="231775">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cdl_2CROWS</a:t>
                      </a:r>
                      <a:r>
                        <a:rPr lang="en-US" altLang="zh-CN" sz="400" b="0">
                          <a:solidFill>
                            <a:srgbClr val="121212"/>
                          </a:solidFill>
                          <a:latin typeface="Times New Roman" panose="02020603050405020304" charset="0"/>
                          <a:ea typeface="楷体-简" panose="02010600040101010101" charset="-122"/>
                          <a:cs typeface="Helvetica Neue" panose="02000503000000020004" charset="0"/>
                        </a:rPr>
                        <a:t> </a:t>
                      </a:r>
                      <a:endParaRPr lang="en-US" altLang="zh-CN"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400">
                          <a:solidFill>
                            <a:srgbClr val="121212"/>
                          </a:solidFill>
                          <a:latin typeface="Times New Roman" panose="02020603050405020304" charset="0"/>
                          <a:ea typeface="楷体-简" panose="02010600040101010101" charset="-122"/>
                          <a:cs typeface="Helvetica Neue" panose="02000503000000020004" charset="0"/>
                          <a:sym typeface="+mn-ea"/>
                        </a:rPr>
                        <a:t>简介：两只乌鸦，三个</a:t>
                      </a:r>
                      <a:r>
                        <a:rPr lang="en-US" altLang="zh-CN" sz="400">
                          <a:solidFill>
                            <a:srgbClr val="121212"/>
                          </a:solidFill>
                          <a:latin typeface="Times New Roman" panose="02020603050405020304" charset="0"/>
                          <a:ea typeface="楷体-简" panose="02010600040101010101" charset="-122"/>
                          <a:cs typeface="Helvetica Neue" panose="02000503000000020004" charset="0"/>
                          <a:sym typeface="+mn-ea"/>
                        </a:rPr>
                        <a:t>K</a:t>
                      </a:r>
                      <a:r>
                        <a:rPr lang="zh-CN" altLang="en-US" sz="400">
                          <a:solidFill>
                            <a:srgbClr val="121212"/>
                          </a:solidFill>
                          <a:latin typeface="Times New Roman" panose="02020603050405020304" charset="0"/>
                          <a:ea typeface="楷体-简" panose="02010600040101010101" charset="-122"/>
                          <a:cs typeface="Helvetica Neue" panose="02000503000000020004" charset="0"/>
                          <a:sym typeface="+mn-ea"/>
                        </a:rPr>
                        <a:t>线中，第一个长阳，第二个高开收阴，第三个再次高开继续收阴，收盘价比上一个收盘价低，预示股价下跌</a:t>
                      </a:r>
                      <a:endParaRPr lang="en-US" altLang="zh-CN"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4305">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cdl_3BLACKCROWS</a:t>
                      </a:r>
                      <a:endParaRPr lang="zh-CN"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400">
                          <a:solidFill>
                            <a:srgbClr val="121212"/>
                          </a:solidFill>
                          <a:latin typeface="Times New Roman" panose="02020603050405020304" charset="0"/>
                          <a:ea typeface="楷体-简" panose="02010600040101010101" charset="-122"/>
                          <a:cs typeface="Helvetica Neue" panose="02000503000000020004" charset="0"/>
                          <a:sym typeface="+mn-ea"/>
                        </a:rPr>
                        <a:t>简介：</a:t>
                      </a:r>
                      <a:r>
                        <a:rPr lang="zh-CN" altLang="en-US" sz="400">
                          <a:solidFill>
                            <a:srgbClr val="121212"/>
                          </a:solidFill>
                          <a:latin typeface="Times New Roman" panose="02020603050405020304" charset="0"/>
                          <a:ea typeface="楷体-简" panose="02010600040101010101" charset="-122"/>
                          <a:cs typeface="Helvetica Neue" panose="02000503000000020004" charset="0"/>
                          <a:sym typeface="+mn-ea"/>
                        </a:rPr>
                        <a:t>三只黑乌鸦，连续三根阴线，每个收盘价都下跌且接近最低价，每个开盘价都在上个</a:t>
                      </a:r>
                      <a:r>
                        <a:rPr lang="en-US" altLang="zh-CN" sz="400">
                          <a:solidFill>
                            <a:srgbClr val="121212"/>
                          </a:solidFill>
                          <a:latin typeface="Times New Roman" panose="02020603050405020304" charset="0"/>
                          <a:ea typeface="楷体-简" panose="02010600040101010101" charset="-122"/>
                          <a:cs typeface="Helvetica Neue" panose="02000503000000020004" charset="0"/>
                          <a:sym typeface="+mn-ea"/>
                        </a:rPr>
                        <a:t>K</a:t>
                      </a:r>
                      <a:r>
                        <a:rPr lang="zh-CN" altLang="en-US" sz="400">
                          <a:solidFill>
                            <a:srgbClr val="121212"/>
                          </a:solidFill>
                          <a:latin typeface="Times New Roman" panose="02020603050405020304" charset="0"/>
                          <a:ea typeface="楷体-简" panose="02010600040101010101" charset="-122"/>
                          <a:cs typeface="Helvetica Neue" panose="02000503000000020004" charset="0"/>
                          <a:sym typeface="+mn-ea"/>
                        </a:rPr>
                        <a:t>线实体内，预示股价下跌</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6715">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cdl_3INSIDE</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400" b="0">
                          <a:solidFill>
                            <a:srgbClr val="121212"/>
                          </a:solidFill>
                          <a:latin typeface="Times New Roman" panose="02020603050405020304" charset="0"/>
                          <a:ea typeface="楷体-简" panose="02010600040101010101" charset="-122"/>
                          <a:cs typeface="Helvetica Neue" panose="02000503000000020004" charset="0"/>
                        </a:rPr>
                        <a:t>简介：</a:t>
                      </a:r>
                      <a:r>
                        <a:rPr lang="zh-CN" altLang="en-US" sz="400" b="0">
                          <a:solidFill>
                            <a:srgbClr val="121212"/>
                          </a:solidFill>
                          <a:latin typeface="Times New Roman" panose="02020603050405020304" charset="0"/>
                          <a:ea typeface="楷体-简" panose="02010600040101010101" charset="-122"/>
                          <a:cs typeface="Helvetica Neue" panose="02000503000000020004" charset="0"/>
                        </a:rPr>
                        <a:t>三内部向上</a:t>
                      </a:r>
                      <a:r>
                        <a:rPr lang="en-US" altLang="zh-CN" sz="400" b="0">
                          <a:solidFill>
                            <a:srgbClr val="121212"/>
                          </a:solidFill>
                          <a:latin typeface="Times New Roman" panose="02020603050405020304" charset="0"/>
                          <a:ea typeface="楷体-简" panose="02010600040101010101" charset="-122"/>
                          <a:cs typeface="Helvetica Neue" panose="02000503000000020004" charset="0"/>
                        </a:rPr>
                        <a:t>/</a:t>
                      </a:r>
                      <a:r>
                        <a:rPr lang="zh-CN" altLang="en-US" sz="400" b="0">
                          <a:solidFill>
                            <a:srgbClr val="121212"/>
                          </a:solidFill>
                          <a:latin typeface="Times New Roman" panose="02020603050405020304" charset="0"/>
                          <a:ea typeface="楷体-简" panose="02010600040101010101" charset="-122"/>
                          <a:cs typeface="Helvetica Neue" panose="02000503000000020004" charset="0"/>
                        </a:rPr>
                        <a:t>向下，</a:t>
                      </a:r>
                      <a:r>
                        <a:rPr lang="en-US" altLang="en-US" sz="400" b="0">
                          <a:solidFill>
                            <a:srgbClr val="121212"/>
                          </a:solidFill>
                          <a:latin typeface="Times New Roman" panose="02020603050405020304" charset="0"/>
                          <a:ea typeface="楷体-简" panose="02010600040101010101" charset="-122"/>
                          <a:cs typeface="Helvetica Neue" panose="02000503000000020004" charset="0"/>
                        </a:rPr>
                        <a:t>三日K线模式，母子信号+长K线，以三内部上涨为例，K线为阴阳阳，</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p>
                      <a:pPr indent="0">
                        <a:buNone/>
                      </a:pP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p>
                      <a:pPr indent="0">
                        <a:buNone/>
                      </a:pPr>
                      <a:r>
                        <a:rPr lang="en-US" altLang="en-US" sz="400" b="0">
                          <a:solidFill>
                            <a:srgbClr val="121212"/>
                          </a:solidFill>
                          <a:latin typeface="Times New Roman" panose="02020603050405020304" charset="0"/>
                          <a:ea typeface="楷体-简" panose="02010600040101010101" charset="-122"/>
                          <a:cs typeface="Helvetica Neue" panose="02000503000000020004" charset="0"/>
                        </a:rPr>
                        <a:t>第三天收盘价高于第一天开盘价，第二天K线在第一天K线内部，预示着股价上涨。</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cdl_3LINESTRIKE</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400" b="0">
                          <a:solidFill>
                            <a:srgbClr val="121212"/>
                          </a:solidFill>
                          <a:latin typeface="Times New Roman" panose="02020603050405020304" charset="0"/>
                          <a:ea typeface="楷体-简" panose="02010600040101010101" charset="-122"/>
                          <a:cs typeface="Helvetica Neue" panose="02000503000000020004" charset="0"/>
                        </a:rPr>
                        <a:t>简介：三线打击，</a:t>
                      </a:r>
                      <a:r>
                        <a:rPr lang="en-US" altLang="en-US" sz="400" b="0">
                          <a:solidFill>
                            <a:srgbClr val="121212"/>
                          </a:solidFill>
                          <a:latin typeface="Times New Roman" panose="02020603050405020304" charset="0"/>
                          <a:ea typeface="楷体-简" panose="02010600040101010101" charset="-122"/>
                          <a:cs typeface="Helvetica Neue" panose="02000503000000020004" charset="0"/>
                        </a:rPr>
                        <a:t>四日K线模式，前三根阳线，每日收盘价都比前一日高，</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p>
                      <a:pPr indent="0">
                        <a:buNone/>
                      </a:pP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p>
                      <a:pPr indent="0">
                        <a:buNone/>
                      </a:pPr>
                      <a:r>
                        <a:rPr lang="en-US" altLang="en-US" sz="400" b="0">
                          <a:solidFill>
                            <a:srgbClr val="121212"/>
                          </a:solidFill>
                          <a:latin typeface="Times New Roman" panose="02020603050405020304" charset="0"/>
                          <a:ea typeface="楷体-简" panose="02010600040101010101" charset="-122"/>
                          <a:cs typeface="Helvetica Neue" panose="02000503000000020004" charset="0"/>
                        </a:rPr>
                        <a:t>开盘价在前一日实体内，第四日市场高开，收盘价低于第一日开盘价，预示股价下跌。</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6080">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cdl_3OUTSIDE</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400" b="0">
                          <a:solidFill>
                            <a:srgbClr val="121212"/>
                          </a:solidFill>
                          <a:latin typeface="Times New Roman" panose="02020603050405020304" charset="0"/>
                          <a:ea typeface="楷体-简" panose="02010600040101010101" charset="-122"/>
                          <a:cs typeface="Helvetica Neue" panose="02000503000000020004" charset="0"/>
                        </a:rPr>
                        <a:t>简介：三外部上涨或下跌，</a:t>
                      </a:r>
                      <a:r>
                        <a:rPr lang="en-US" altLang="en-US" sz="400" b="0">
                          <a:solidFill>
                            <a:srgbClr val="121212"/>
                          </a:solidFill>
                          <a:latin typeface="Times New Roman" panose="02020603050405020304" charset="0"/>
                          <a:ea typeface="楷体-简" panose="02010600040101010101" charset="-122"/>
                          <a:cs typeface="Helvetica Neue" panose="02000503000000020004" charset="0"/>
                        </a:rPr>
                        <a:t>三日K线模式，与三内部上涨和下跌类似，K线为阴阳阳，但第一日与第二日的K线形态相反，</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p>
                      <a:pPr indent="0">
                        <a:buNone/>
                      </a:pP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p>
                      <a:pPr indent="0">
                        <a:buNone/>
                      </a:pPr>
                      <a:r>
                        <a:rPr lang="en-US" altLang="en-US" sz="400" b="0">
                          <a:solidFill>
                            <a:srgbClr val="121212"/>
                          </a:solidFill>
                          <a:latin typeface="Times New Roman" panose="02020603050405020304" charset="0"/>
                          <a:ea typeface="楷体-简" panose="02010600040101010101" charset="-122"/>
                          <a:cs typeface="Helvetica Neue" panose="02000503000000020004" charset="0"/>
                        </a:rPr>
                        <a:t>以三外部上涨为例，第一日K线在第二日K线内部，预示着股价上涨。</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95325">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cdl_3STARSINSOUTH</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p>
                      <a:pPr indent="0">
                        <a:buNone/>
                      </a:pPr>
                      <a:r>
                        <a:rPr lang="en-US" altLang="en-US" sz="400" b="0">
                          <a:solidFill>
                            <a:srgbClr val="121212"/>
                          </a:solidFill>
                          <a:latin typeface="Times New Roman" panose="02020603050405020304" charset="0"/>
                          <a:ea typeface="楷体-简" panose="02010600040101010101" charset="-122"/>
                          <a:cs typeface="Helvetica Neue" panose="02000503000000020004" charset="0"/>
                        </a:rPr>
                        <a:t>简介：</a:t>
                      </a:r>
                      <a:r>
                        <a:rPr lang="zh-CN" altLang="en-US" sz="400" b="0">
                          <a:solidFill>
                            <a:srgbClr val="121212"/>
                          </a:solidFill>
                          <a:latin typeface="Times New Roman" panose="02020603050405020304" charset="0"/>
                          <a:ea typeface="楷体-简" panose="02010600040101010101" charset="-122"/>
                          <a:cs typeface="Helvetica Neue" panose="02000503000000020004" charset="0"/>
                        </a:rPr>
                        <a:t>南方三星</a:t>
                      </a:r>
                      <a:r>
                        <a:rPr lang="en-US" altLang="en-US" sz="400" b="0">
                          <a:solidFill>
                            <a:srgbClr val="121212"/>
                          </a:solidFill>
                          <a:latin typeface="Times New Roman" panose="02020603050405020304" charset="0"/>
                          <a:ea typeface="楷体-简" panose="02010600040101010101" charset="-122"/>
                          <a:cs typeface="Helvetica Neue" panose="02000503000000020004" charset="0"/>
                        </a:rPr>
                        <a:t>三日K线模式，与大敌当前相反，三日K线皆阴，第一日有长下影线，</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p>
                      <a:pPr indent="0">
                        <a:buNone/>
                      </a:pP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p>
                      <a:pPr indent="0">
                        <a:buNone/>
                      </a:pPr>
                      <a:r>
                        <a:rPr lang="en-US" altLang="en-US" sz="400" b="0">
                          <a:solidFill>
                            <a:srgbClr val="121212"/>
                          </a:solidFill>
                          <a:latin typeface="Times New Roman" panose="02020603050405020304" charset="0"/>
                          <a:ea typeface="楷体-简" panose="02010600040101010101" charset="-122"/>
                          <a:cs typeface="Helvetica Neue" panose="02000503000000020004" charset="0"/>
                        </a:rPr>
                        <a:t>第二日与第一日类似，K线整体小于第一日，第三日无下影线实体信号，</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p>
                      <a:pPr indent="0">
                        <a:buNone/>
                      </a:pP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p>
                      <a:pPr indent="0">
                        <a:buNone/>
                      </a:pPr>
                      <a:r>
                        <a:rPr lang="en-US" altLang="en-US" sz="400" b="0">
                          <a:solidFill>
                            <a:srgbClr val="121212"/>
                          </a:solidFill>
                          <a:latin typeface="Times New Roman" panose="02020603050405020304" charset="0"/>
                          <a:ea typeface="楷体-简" panose="02010600040101010101" charset="-122"/>
                          <a:cs typeface="Helvetica Neue" panose="02000503000000020004" charset="0"/>
                        </a:rPr>
                        <a:t>成交价格都在第一日振幅之内，预示下跌趋势反转，股价上升。</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cdl_3WHITESOLDIERS</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400" b="0">
                          <a:solidFill>
                            <a:srgbClr val="121212"/>
                          </a:solidFill>
                          <a:latin typeface="Helvetica Neue" panose="02000503000000020004" charset="0"/>
                          <a:ea typeface="楷体-简" panose="02010600040101010101" charset="-122"/>
                          <a:cs typeface="Helvetica Neue" panose="02000503000000020004" charset="0"/>
                        </a:rPr>
                        <a:t>简介：三个白兵，三日</a:t>
                      </a:r>
                      <a:r>
                        <a:rPr lang="en-US" altLang="zh-CN" sz="400" b="0">
                          <a:solidFill>
                            <a:srgbClr val="121212"/>
                          </a:solidFill>
                          <a:latin typeface="Helvetica Neue" panose="02000503000000020004" charset="0"/>
                          <a:ea typeface="楷体-简" panose="02010600040101010101" charset="-122"/>
                          <a:cs typeface="Helvetica Neue" panose="02000503000000020004" charset="0"/>
                        </a:rPr>
                        <a:t>k</a:t>
                      </a:r>
                      <a:r>
                        <a:rPr lang="zh-CN" altLang="en-US" sz="400" b="0">
                          <a:solidFill>
                            <a:srgbClr val="121212"/>
                          </a:solidFill>
                          <a:latin typeface="Helvetica Neue" panose="02000503000000020004" charset="0"/>
                          <a:ea typeface="楷体-简" panose="02010600040101010101" charset="-122"/>
                          <a:cs typeface="Helvetica Neue" panose="02000503000000020004" charset="0"/>
                        </a:rPr>
                        <a:t>线皆阳，每日收盘价变高且接近最高价，开盘价在前一日实体上半部，预示股价</a:t>
                      </a:r>
                      <a:r>
                        <a:rPr lang="zh-CN" altLang="en-US" sz="400" b="0">
                          <a:solidFill>
                            <a:srgbClr val="121212"/>
                          </a:solidFill>
                          <a:latin typeface="Helvetica Neue" panose="02000503000000020004" charset="0"/>
                          <a:ea typeface="楷体-简" panose="02010600040101010101" charset="-122"/>
                          <a:cs typeface="Helvetica Neue" panose="02000503000000020004" charset="0"/>
                        </a:rPr>
                        <a:t>上升</a:t>
                      </a:r>
                      <a:endParaRPr lang="zh-CN" altLang="en-US" sz="400" b="0">
                        <a:solidFill>
                          <a:srgbClr val="121212"/>
                        </a:solidFill>
                        <a:latin typeface="Helvetica Neue" panose="020005030000000200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4305">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cdl_ABANDONEDBABY</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400" b="0">
                          <a:solidFill>
                            <a:srgbClr val="121212"/>
                          </a:solidFill>
                          <a:latin typeface="Helvetica Neue" panose="02000503000000020004" charset="0"/>
                          <a:ea typeface="楷体-简" panose="02010600040101010101" charset="-122"/>
                          <a:cs typeface="Helvetica Neue" panose="02000503000000020004" charset="0"/>
                        </a:rPr>
                        <a:t>简介：弃婴，</a:t>
                      </a:r>
                      <a:r>
                        <a:rPr lang="zh-CN" altLang="en-US" sz="400">
                          <a:sym typeface="+mn-ea"/>
                        </a:rPr>
                        <a:t>三日K线模式，第二日价格跳空且收十字星（开盘价与收盘价接近，</a:t>
                      </a:r>
                      <a:endParaRPr lang="zh-CN" altLang="en-US" sz="400"/>
                    </a:p>
                    <a:p>
                      <a:pPr indent="0">
                        <a:buNone/>
                      </a:pPr>
                      <a:endParaRPr lang="zh-CN" altLang="en-US" sz="400"/>
                    </a:p>
                    <a:p>
                      <a:pPr indent="0">
                        <a:buNone/>
                      </a:pPr>
                      <a:r>
                        <a:rPr lang="zh-CN" altLang="en-US" sz="400">
                          <a:sym typeface="+mn-ea"/>
                        </a:rPr>
                        <a:t>最高价最低价相差不大），预示趋势反转，发生在顶部下跌，底部上涨。</a:t>
                      </a:r>
                      <a:endParaRPr lang="zh-CN" altLang="en-US" sz="400"/>
                    </a:p>
                    <a:p>
                      <a:pPr indent="0">
                        <a:buNone/>
                      </a:pPr>
                      <a:endParaRPr lang="zh-CN" altLang="en-US" sz="400" b="0">
                        <a:solidFill>
                          <a:srgbClr val="121212"/>
                        </a:solidFill>
                        <a:latin typeface="Helvetica Neue" panose="020005030000000200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cdl_ADVANCEBLOCK</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400" b="0">
                          <a:solidFill>
                            <a:srgbClr val="121212"/>
                          </a:solidFill>
                          <a:latin typeface="Helvetica Neue" panose="02000503000000020004" charset="0"/>
                          <a:ea typeface="楷体-简" panose="02010600040101010101" charset="-122"/>
                          <a:cs typeface="Helvetica Neue" panose="02000503000000020004" charset="0"/>
                        </a:rPr>
                        <a:t>简介：大敌当前，上升</a:t>
                      </a:r>
                      <a:r>
                        <a:rPr lang="zh-CN" altLang="en-US" sz="400" b="0">
                          <a:solidFill>
                            <a:srgbClr val="121212"/>
                          </a:solidFill>
                          <a:latin typeface="Helvetica Neue" panose="02000503000000020004" charset="0"/>
                          <a:ea typeface="楷体-简" panose="02010600040101010101" charset="-122"/>
                          <a:cs typeface="Helvetica Neue" panose="02000503000000020004" charset="0"/>
                        </a:rPr>
                        <a:t>乏力，三日K线模式，三日都收阳，每日收盘价都比前一日高，</a:t>
                      </a:r>
                      <a:endParaRPr lang="zh-CN"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endParaRPr lang="zh-CN"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r>
                        <a:rPr lang="zh-CN" altLang="en-US" sz="400" b="0">
                          <a:solidFill>
                            <a:srgbClr val="121212"/>
                          </a:solidFill>
                          <a:latin typeface="Helvetica Neue" panose="02000503000000020004" charset="0"/>
                          <a:ea typeface="楷体-简" panose="02010600040101010101" charset="-122"/>
                          <a:cs typeface="Helvetica Neue" panose="02000503000000020004" charset="0"/>
                        </a:rPr>
                        <a:t>开盘价都在前一日实体以内，实体变短，上影线变长。</a:t>
                      </a:r>
                      <a:endParaRPr lang="zh-CN" altLang="en-US" sz="400" b="0">
                        <a:solidFill>
                          <a:srgbClr val="121212"/>
                        </a:solidFill>
                        <a:latin typeface="Helvetica Neue" panose="020005030000000200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cdl_BELTHOLD</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400" b="0">
                          <a:solidFill>
                            <a:srgbClr val="121212"/>
                          </a:solidFill>
                          <a:latin typeface="Helvetica Neue" panose="02000503000000020004" charset="0"/>
                          <a:ea typeface="楷体-简" panose="02010600040101010101" charset="-122"/>
                          <a:cs typeface="Helvetica Neue" panose="02000503000000020004" charset="0"/>
                        </a:rPr>
                        <a:t>简介：</a:t>
                      </a:r>
                      <a:r>
                        <a:rPr lang="zh-CN" altLang="en-US" sz="400" b="0">
                          <a:solidFill>
                            <a:srgbClr val="121212"/>
                          </a:solidFill>
                          <a:latin typeface="Helvetica Neue" panose="02000503000000020004" charset="0"/>
                          <a:ea typeface="楷体-简" panose="02010600040101010101" charset="-122"/>
                          <a:cs typeface="Helvetica Neue" panose="02000503000000020004" charset="0"/>
                        </a:rPr>
                        <a:t>捉腰带线，两日K线模式，下跌趋势中，第一日阴线，</a:t>
                      </a:r>
                      <a:endParaRPr lang="zh-CN"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endParaRPr lang="zh-CN"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r>
                        <a:rPr lang="zh-CN" altLang="en-US" sz="400" b="0">
                          <a:solidFill>
                            <a:srgbClr val="121212"/>
                          </a:solidFill>
                          <a:latin typeface="Helvetica Neue" panose="02000503000000020004" charset="0"/>
                          <a:ea typeface="楷体-简" panose="02010600040101010101" charset="-122"/>
                          <a:cs typeface="Helvetica Neue" panose="02000503000000020004" charset="0"/>
                        </a:rPr>
                        <a:t>第二日开盘价为最低价，阳线，收盘价接近最高价，预示价格上涨。</a:t>
                      </a:r>
                      <a:endParaRPr lang="zh-CN" altLang="en-US" sz="400" b="0">
                        <a:solidFill>
                          <a:srgbClr val="121212"/>
                        </a:solidFill>
                        <a:latin typeface="Helvetica Neue" panose="020005030000000200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cdl_BREAKAWAY</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400" b="0">
                          <a:solidFill>
                            <a:srgbClr val="121212"/>
                          </a:solidFill>
                          <a:latin typeface="Helvetica Neue" panose="02000503000000020004" charset="0"/>
                          <a:ea typeface="楷体-简" panose="02010600040101010101" charset="-122"/>
                          <a:cs typeface="Helvetica Neue" panose="02000503000000020004" charset="0"/>
                        </a:rPr>
                        <a:t>脱离，简介：五日K线模式，以看涨脱离为例，下跌趋势中，第一日长阴线，第二日跳空阴线，延续趋势开始震荡，</a:t>
                      </a:r>
                      <a:endParaRPr lang="zh-CN"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endParaRPr lang="zh-CN"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r>
                        <a:rPr lang="zh-CN" altLang="en-US" sz="400" b="0">
                          <a:solidFill>
                            <a:srgbClr val="121212"/>
                          </a:solidFill>
                          <a:latin typeface="Helvetica Neue" panose="02000503000000020004" charset="0"/>
                          <a:ea typeface="楷体-简" panose="02010600040101010101" charset="-122"/>
                          <a:cs typeface="Helvetica Neue" panose="02000503000000020004" charset="0"/>
                        </a:rPr>
                        <a:t>第五日长阳线，收盘价在第一天收盘价与第二天开盘价之间，预示价格上涨。</a:t>
                      </a:r>
                      <a:endParaRPr lang="zh-CN" altLang="en-US" sz="400" b="0">
                        <a:solidFill>
                          <a:srgbClr val="121212"/>
                        </a:solidFill>
                        <a:latin typeface="Helvetica Neue" panose="020005030000000200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4940">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cdl_CLOSINGMARUBOZU</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楷体-简" panose="02010600040101010101" charset="-122"/>
                          <a:cs typeface="Helvetica Neue" panose="02000503000000020004" charset="0"/>
                        </a:rPr>
                        <a:t>收盘缺影线</a:t>
                      </a: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r>
                        <a:rPr lang="en-US" altLang="en-US" sz="400" b="0">
                          <a:solidFill>
                            <a:srgbClr val="121212"/>
                          </a:solidFill>
                          <a:latin typeface="Helvetica Neue" panose="02000503000000020004" charset="0"/>
                          <a:ea typeface="楷体-简" panose="02010600040101010101" charset="-122"/>
                          <a:cs typeface="Helvetica Neue" panose="02000503000000020004" charset="0"/>
                        </a:rPr>
                        <a:t>简介：一日K线模式，以阳线为例，最低价低于开盘价，收盘价等于最高价，</a:t>
                      </a: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r>
                        <a:rPr lang="en-US" altLang="en-US" sz="400" b="0">
                          <a:solidFill>
                            <a:srgbClr val="121212"/>
                          </a:solidFill>
                          <a:latin typeface="Helvetica Neue" panose="02000503000000020004" charset="0"/>
                          <a:ea typeface="楷体-简" panose="02010600040101010101" charset="-122"/>
                          <a:cs typeface="Helvetica Neue" panose="02000503000000020004" charset="0"/>
                        </a:rPr>
                        <a:t>预示着趋势持续。</a:t>
                      </a: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290">
                <a:tc>
                  <a:txBody>
                    <a:bodyPr/>
                    <a:p>
                      <a:pPr indent="0">
                        <a:buNone/>
                      </a:pPr>
                      <a:r>
                        <a:rPr lang="en-US" sz="400" b="0">
                          <a:solidFill>
                            <a:srgbClr val="121212"/>
                          </a:solidFill>
                          <a:latin typeface="Times New Roman" panose="02020603050405020304" charset="0"/>
                          <a:ea typeface="楷体-简" panose="02010600040101010101" charset="-122"/>
                          <a:cs typeface="Helvetica Neue" panose="02000503000000020004" charset="0"/>
                        </a:rPr>
                        <a:t>cdl_CONCEALBABYSWALL</a:t>
                      </a:r>
                      <a:endParaRPr lang="en-US" altLang="en-US" sz="400" b="0">
                        <a:solidFill>
                          <a:srgbClr val="121212"/>
                        </a:solidFill>
                        <a:latin typeface="Times New Roman" panose="020206030504050203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楷体-简" panose="02010600040101010101" charset="-122"/>
                          <a:cs typeface="Helvetica Neue" panose="02000503000000020004" charset="0"/>
                        </a:rPr>
                        <a:t>藏婴吞没</a:t>
                      </a: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r>
                        <a:rPr lang="en-US" altLang="en-US" sz="400" b="0">
                          <a:solidFill>
                            <a:srgbClr val="121212"/>
                          </a:solidFill>
                          <a:latin typeface="Helvetica Neue" panose="02000503000000020004" charset="0"/>
                          <a:ea typeface="楷体-简" panose="02010600040101010101" charset="-122"/>
                          <a:cs typeface="Helvetica Neue" panose="02000503000000020004" charset="0"/>
                        </a:rPr>
                        <a:t>简介：四日K线模式，下跌趋势中，前两日阴线无影线</a:t>
                      </a: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r>
                        <a:rPr lang="en-US" altLang="en-US" sz="400" b="0">
                          <a:solidFill>
                            <a:srgbClr val="121212"/>
                          </a:solidFill>
                          <a:latin typeface="Helvetica Neue" panose="02000503000000020004" charset="0"/>
                          <a:ea typeface="楷体-简" panose="02010600040101010101" charset="-122"/>
                          <a:cs typeface="Helvetica Neue" panose="02000503000000020004" charset="0"/>
                        </a:rPr>
                        <a:t>，第二日开盘、收盘价皆低于第二日，第三日倒锤头，</a:t>
                      </a: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p>
                      <a:pPr indent="0">
                        <a:buNone/>
                      </a:pPr>
                      <a:r>
                        <a:rPr lang="en-US" altLang="en-US" sz="400" b="0">
                          <a:solidFill>
                            <a:srgbClr val="121212"/>
                          </a:solidFill>
                          <a:latin typeface="Helvetica Neue" panose="02000503000000020004" charset="0"/>
                          <a:ea typeface="楷体-简" panose="02010600040101010101" charset="-122"/>
                          <a:cs typeface="Helvetica Neue" panose="02000503000000020004" charset="0"/>
                        </a:rPr>
                        <a:t>第四日开盘价高于前一日最高价，收盘价低于前一日最低价，预示着底部反转。</a:t>
                      </a:r>
                      <a:endParaRPr lang="en-US" altLang="en-US" sz="400" b="0">
                        <a:solidFill>
                          <a:srgbClr val="121212"/>
                        </a:solidFill>
                        <a:latin typeface="Helvetica Neue" panose="02000503000000020004" charset="0"/>
                        <a:ea typeface="楷体-简" panose="02010600040101010101" charset="-122"/>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9" name="表格 8"/>
          <p:cNvGraphicFramePr/>
          <p:nvPr/>
        </p:nvGraphicFramePr>
        <p:xfrm>
          <a:off x="6553200" y="109220"/>
          <a:ext cx="1647190" cy="4253865"/>
        </p:xfrm>
        <a:graphic>
          <a:graphicData uri="http://schemas.openxmlformats.org/drawingml/2006/table">
            <a:tbl>
              <a:tblPr/>
              <a:tblGrid>
                <a:gridCol w="823595"/>
                <a:gridCol w="823595"/>
              </a:tblGrid>
              <a:tr h="128905">
                <a:tc>
                  <a:txBody>
                    <a:bodyPr/>
                    <a:p>
                      <a:pPr indent="0">
                        <a:buNone/>
                      </a:pPr>
                      <a:r>
                        <a:rPr lang="en-US" sz="400" b="0">
                          <a:solidFill>
                            <a:srgbClr val="121212"/>
                          </a:solidFill>
                          <a:latin typeface="Helvetica Neue" panose="02000503000000020004" charset="0"/>
                          <a:cs typeface="Helvetica Neue" panose="02000503000000020004" charset="0"/>
                        </a:rPr>
                        <a:t>cdl_THRUSTING</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插入简介：二日K线模式，与颈上线类似，下跌趋势中，第一日长阴线，第二日开盘价跳空，收盘价略低于前一日实体中部，与颈上线相比实体较长，预示着趋势持续。</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cdl_TRISTAR</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三星简介：三日K线模式，由三个十字组成，第二日十字必须高于或者低于第一日和第三日，预示着反转。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cdl_UNIQUE3RIVER</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奇特三河床简介：三日K线模式，下跌趋势中，第一日长阴线，第二日为锤头，最低价创新低，第三日开盘价低于第二日收盘价，收阳线，收盘价不高于第二日收盘价，预示着反转，第二日下影线越长可能性越大。</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cdl_UPSIDEGAP2CROWS</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向上跳空的两只乌鸦</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p>
                      <a:pPr indent="0">
                        <a:buNone/>
                      </a:pP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简介：三日K线模式，第一日阳线，第二日跳空以高于第一日最高价开盘，</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p>
                      <a:pPr indent="0">
                        <a:buNone/>
                      </a:pP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收阴线，第三日开盘价高于第二日，收阴线，与第一日比仍有缺口。</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cdl_XSIDEGAP3METHODS</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上升/下降跳空三法</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p>
                      <a:pPr indent="0">
                        <a:buNone/>
                      </a:pP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简介：五日K线模式，以上升跳空三法为例，上涨趋势中，第一日长阳线，第二日短阳线，第三日跳空阳线，第四日阴线，开盘价与收盘价于前两日实体内，</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p>
                      <a:pPr indent="0">
                        <a:buNone/>
                      </a:pP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第五日长阳线，收盘价高于第一日收盘价，预示股价上升。</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1" name="表格 10"/>
          <p:cNvGraphicFramePr/>
          <p:nvPr/>
        </p:nvGraphicFramePr>
        <p:xfrm>
          <a:off x="4457700" y="567690"/>
          <a:ext cx="1647190" cy="3718560"/>
        </p:xfrm>
        <a:graphic>
          <a:graphicData uri="http://schemas.openxmlformats.org/drawingml/2006/table">
            <a:tbl>
              <a:tblPr/>
              <a:tblGrid>
                <a:gridCol w="823595"/>
                <a:gridCol w="823595"/>
              </a:tblGrid>
              <a:tr h="121920">
                <a:tc>
                  <a:txBody>
                    <a:bodyPr/>
                    <a:p>
                      <a:pPr indent="0">
                        <a:buNone/>
                      </a:pPr>
                      <a:r>
                        <a:rPr lang="en-US" sz="400" b="0">
                          <a:solidFill>
                            <a:srgbClr val="121212"/>
                          </a:solidFill>
                          <a:latin typeface="Helvetica Neue" panose="02000503000000020004" charset="0"/>
                          <a:cs typeface="Helvetica Neue" panose="02000503000000020004" charset="0"/>
                        </a:rPr>
                        <a:t>cdl_COUNTERATTACK</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反击线简介：二日K线模式，与分离线类似。</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cdl_DARKCLOUDCOVER</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乌云压顶简介：二日K线模式，第一日长阳，第二日开盘价高于前一日最高价，收盘价处于前一日实体中部以下，预示着股价下跌。</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cdl_DOJI</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十字简介：一日K线模式，开盘价与收盘价基本相同。</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cdl_DOJISTAR</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十字星简介：一日K线模式，开盘价与收盘价基本相同，上下影线不会很长，预示着当前趋势反转。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cdl_DRAGONFLYDOJI</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蜻蜓十字/T形十字简介：一日K线模式，开盘后价格一路走低，之后收复，收盘价与开盘价相同，预示趋势反转。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cdl_ENGULFING</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吞噬模式简介：两日K线模式，分多头吞噬和空头吞噬，以多头吞噬为例，第一日为阴线，第二日阳线，第一日的开盘价和收盘价在第二日开盘价收盘价之内，但不能完全相同。</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cdl_EVENINGDOJISTAR</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十字暮星简介：三日K线模式，基本模式为暮星，第二日收盘价和开盘价相同，预示顶部反转。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cdl_EVENINGSTAR</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暮星简介：三日K线模式，与晨星相反，上升趋势中,第一日阳线，第二日价格振幅较小，第三日阴线，预示顶部反转。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cdl_GAPSIDESIDEWHITE</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向上/下跳空并列阳线简介：二日K线模式，上升趋势向上跳空，下跌趋势向下跳空,第一日与第二日有相同开盘价，实体长度差不多，则趋势持续。</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cdl_GRAVESTONEDOJI</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墓碑十字/倒T十字简介：一日K线模式，开盘价与收盘价相同，上影线长，无下影线，预示底部反转。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cdl_HAMMER</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锤头简介：一日K线模式，实体较短，无上影线，下影线大于实体长度两倍，处于下跌趋势底部，预示反转。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cdl_HANGINGMAN</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上吊线简介：一日K线模式，形状与锤子类似，处于上升趋势的顶部，预示着趋势反转。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cdl_HARAMI</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母子线简介：二日K线模式，分多头母子与空头母子，两者相反，以多头母子为例，在下跌趋势中，第一日K线长阴，第二日开盘价收盘价在第一日价格振幅之内，为阳线，预示趋势反转，股价上升。</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cdl_HARAMICROSS</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十字孕线简介：二日K线模式，与母子县类似，若第二日K线是十字线，便称为十字孕线，预示着趋势反转。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400" b="0">
                          <a:solidFill>
                            <a:srgbClr val="121212"/>
                          </a:solidFill>
                          <a:latin typeface="Helvetica Neue" panose="02000503000000020004" charset="0"/>
                          <a:cs typeface="Helvetica Neue" panose="02000503000000020004" charset="0"/>
                        </a:rPr>
                        <a:t>cdl_HIGHWAVE</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风高浪大线简介：三日K线模式，具有极长的上/下影线与短的实体，预示着趋势反转。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2" name="表格 11"/>
          <p:cNvGraphicFramePr/>
          <p:nvPr/>
        </p:nvGraphicFramePr>
        <p:xfrm>
          <a:off x="4676140" y="334645"/>
          <a:ext cx="1647190" cy="3603625"/>
        </p:xfrm>
        <a:graphic>
          <a:graphicData uri="http://schemas.openxmlformats.org/drawingml/2006/table">
            <a:tbl>
              <a:tblPr/>
              <a:tblGrid>
                <a:gridCol w="823595"/>
                <a:gridCol w="823595"/>
              </a:tblGrid>
              <a:tr h="128905">
                <a:tc>
                  <a:txBody>
                    <a:bodyPr/>
                    <a:p>
                      <a:pPr indent="0">
                        <a:buNone/>
                      </a:pPr>
                      <a:r>
                        <a:rPr lang="en-US" sz="400" b="0">
                          <a:solidFill>
                            <a:srgbClr val="121212"/>
                          </a:solidFill>
                          <a:latin typeface="Helvetica Neue" panose="02000503000000020004" charset="0"/>
                          <a:cs typeface="Helvetica Neue" panose="02000503000000020004" charset="0"/>
                        </a:rPr>
                        <a:t>cdl_HIKKAKE</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陷阱简介：三日K线模式，与母子类似，第二日价格在前一日实体范围内</a:t>
                      </a:r>
                      <a:r>
                        <a:rPr lang="zh-CN" altLang="en-US" sz="400" b="0">
                          <a:solidFill>
                            <a:srgbClr val="121212"/>
                          </a:solidFill>
                          <a:latin typeface="Helvetica Neue" panose="02000503000000020004" charset="0"/>
                          <a:ea typeface="宋体" charset="0"/>
                          <a:cs typeface="Helvetica Neue" panose="02000503000000020004" charset="0"/>
                        </a:rPr>
                        <a:t>，</a:t>
                      </a: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第三日收盘价高于前两日，反转失败，趋势继续。</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cdl_HIKKAKEMOD</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修正陷阱简介：三日K线模式，与陷阱类似，上升趋势中，第三日跳空高开；下跌趋势中，第三日跳空低开，反转失败，趋势继续。</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cdl_HOMINGPIGEON</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家鸽简介：二日K线模式，与母子线类似，不同的的是二日K线颜色相同，第二日最高价、最低价都在第一日实体之内，预示着趋势反转。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cdl_IDENTICAL3CROWS</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三胞胎乌鸦简介：三日K线模式，上涨趋势中，三日都为阴线，长度大致相等，每日开盘价等于前一日收盘价，收盘价接近当日最低价，预示价格下跌。</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cdl_INNECK</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颈内线简介：二日K线模式，下跌趋势中，第一日长阴线，第二日开盘价较低，收盘价略高于第一日收盘价，阳线，实体较短，预示着下跌继续。</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cdl_INVERTEDHAMMER</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倒锤头简介：一日K线模式，上影线较长，长度为实体2倍以上，无下影线，在下跌趋势底部，预示着趋势反转。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cdl_KICKING</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反冲形态简介：二日K线模式，与分离线类似，两日K线为秃线，颜色相反，存在跳空缺口。</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cdl_KICKINGBYLENGTH</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由较长缺影线决定的反冲形态简介：二日K线模式，与反冲形态类似，较长缺影线决定价格的涨跌。</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cdl_LADDERBOTTOM</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梯底简介：五日K线模式，下跌趋势中，前三日阴线，开盘价与收盘价皆低于前一日开盘、收盘价，第四日倒锤头，第五日开盘价高于前一日开盘价，阳线，收盘价高于前几日价格振幅，预示着底部反转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cdl_LONGLEGGEDDOJI</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长脚十字简介：一日K线模式，开盘价与收盘价相同居当日价格中部，上下影线长，表达市场不确定性。</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cdl_LONGLINE</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长蜡烛简介：一日K线模式，K线实体长，无上下影线。</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cdl_MARUBOZU</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光头光脚/缺影线简介：一日K线模式，上下两头都没有影线的实体，阴线预示着熊市持续或者牛市反转，阳线相反。</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cdl_MATCHINGLOW</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相同低价简介：二日K线模式，下跌趋势中，第一日长阴线，第二日阴线，收盘价与前一日相同，预示底部确认，该价格为支撑位。</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3" name="表格 12"/>
          <p:cNvGraphicFramePr/>
          <p:nvPr/>
        </p:nvGraphicFramePr>
        <p:xfrm>
          <a:off x="6595745" y="2148205"/>
          <a:ext cx="1647190" cy="3976370"/>
        </p:xfrm>
        <a:graphic>
          <a:graphicData uri="http://schemas.openxmlformats.org/drawingml/2006/table">
            <a:tbl>
              <a:tblPr/>
              <a:tblGrid>
                <a:gridCol w="823595"/>
                <a:gridCol w="823595"/>
              </a:tblGrid>
              <a:tr h="128905">
                <a:tc>
                  <a:txBody>
                    <a:bodyPr/>
                    <a:p>
                      <a:pPr indent="0">
                        <a:buNone/>
                      </a:pPr>
                      <a:r>
                        <a:rPr lang="en-US" sz="400" b="0">
                          <a:solidFill>
                            <a:srgbClr val="121212"/>
                          </a:solidFill>
                          <a:latin typeface="Helvetica Neue" panose="02000503000000020004" charset="0"/>
                          <a:cs typeface="Helvetica Neue" panose="02000503000000020004" charset="0"/>
                        </a:rPr>
                        <a:t>cdl_MATHOLD</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铺垫简介：五日K线模式，上涨趋势中，第一日阳线，第二日跳空高开影线，第三、四日短实体影线，第五日阳线，收盘价高于前四日，预示趋势持续。</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cdl_MORNINGDOJISTAR</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十字晨星简介：三日K线模式，基本模式为晨星，第二日K线为十字星，预示底部反转。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cdl_MORNINGSTAR</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晨星简介：三日K线模式，下跌趋势，第一日阴线，第二日价格振幅较小，第三天阳线，预示底部反转。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cdl_ONNECK</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颈上线简介：二日K线模式，下跌趋势中，第一日长阴线，第二日开盘价较低，收盘价与前一日最低价相同，阳线，实体较短，预示着延续下跌趋势。</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cdl_PIERCING</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刺透形态简介：两日K线模式，下跌趋势中，第一日阴线，第二日收盘价低于前一日最低价，收盘价处在第一日实体上部，预示着底部反转。</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cdl_RICKSHAWMAN</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黄包车夫简介：一日K线模式，与长腿十字线类似，若实体正好处于价格振幅中点，称为黄包车夫。</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p>
                      <a:pPr indent="0">
                        <a:buNone/>
                      </a:pP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cdl_RISEFALL3METHODS</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上升/下降三法简介： 五日K线模式，以上升三法为例，上涨趋势中，第一日长阳线，中间三日价格在第一日范围内小幅震荡，第五日长阳线，收盘价高于第一日收盘价，预示股价上升。</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cdl_SEPARATINGLINES</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分离线简介：二日K线模式，上涨趋势中，第一日阴线，第二日阳线，第二日开盘价与第一日相同且为最低价，预示着趋势继续。</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cdl_SHOOTINGSTAR</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射击之星简介：一日K线模式，上影线至少为实体长度两倍，没有下影线，预示着股价下跌</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cdl_SHORTLINE</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短蜡烛简介：一日K线模式，实体短，无上下影线</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cdl_SPINNINGTOP</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纺锤简介：一日K线，实体小</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cdl_STALLEDPATTERN</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停顿形态简介：三日K线模式，上涨趋势中，第二日长阳线，第三日开盘于前一日收盘价附近，短阳线，预示着上涨结束</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cdl_STICKSANDWICH</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条形三明治简介：三日K线模式，第一日长阴线，第二日阳线，开盘价高于前一日收盘价，第三日开盘价高于前两日最高价，收盘价于第一日收盘价相同。</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cdl_TAKURI</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探水竿简介：一日K线模式，大致与蜻蜓十字相同，下影线长度长。</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905">
                <a:tc>
                  <a:txBody>
                    <a:bodyPr/>
                    <a:p>
                      <a:pPr indent="0">
                        <a:buNone/>
                      </a:pPr>
                      <a:r>
                        <a:rPr lang="en-US" sz="400" b="0">
                          <a:solidFill>
                            <a:srgbClr val="121212"/>
                          </a:solidFill>
                          <a:latin typeface="Helvetica Neue" panose="02000503000000020004" charset="0"/>
                          <a:cs typeface="Helvetica Neue" panose="02000503000000020004" charset="0"/>
                        </a:rPr>
                        <a:t>cdl_TASUKIGAP</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en-US" sz="400" b="0">
                          <a:solidFill>
                            <a:srgbClr val="121212"/>
                          </a:solidFill>
                          <a:latin typeface="Helvetica Neue" panose="02000503000000020004" charset="0"/>
                          <a:ea typeface="Helvetica Neue" panose="02000503000000020004" charset="0"/>
                          <a:cs typeface="Helvetica Neue" panose="02000503000000020004" charset="0"/>
                        </a:rPr>
                        <a:t>跳空并列阴阳线简介：三日K线模式，分上涨和下跌，以上升为例，前两日阳线，第二日跳空，第三日阴线，收盘价于缺口中，上升趋势持续。</a:t>
                      </a:r>
                      <a:endParaRPr lang="en-US" altLang="en-US" sz="400" b="0">
                        <a:solidFill>
                          <a:srgbClr val="121212"/>
                        </a:solidFill>
                        <a:latin typeface="Helvetica Neue" panose="02000503000000020004" charset="0"/>
                        <a:ea typeface="Helvetica Neue" panose="02000503000000020004" charset="0"/>
                        <a:cs typeface="Helvetica Neue" panose="020005030000000200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页脚占位符 4"/>
          <p:cNvSpPr>
            <a:spLocks noGrp="1"/>
          </p:cNvSpPr>
          <p:nvPr>
            <p:ph type="ftr" sz="quarter" idx="23"/>
          </p:nvPr>
        </p:nvSpPr>
        <p:spPr/>
        <p:txBody>
          <a:bodyPr/>
          <a:p>
            <a:r>
              <a:rPr lang="en-US"/>
              <a:t>Optional footer</a:t>
            </a:r>
            <a:endParaRPr lang="en-US"/>
          </a:p>
        </p:txBody>
      </p:sp>
      <p:graphicFrame>
        <p:nvGraphicFramePr>
          <p:cNvPr id="6" name="表格 5"/>
          <p:cNvGraphicFramePr/>
          <p:nvPr/>
        </p:nvGraphicFramePr>
        <p:xfrm>
          <a:off x="454343" y="1885950"/>
          <a:ext cx="3246120" cy="1371600"/>
        </p:xfrm>
        <a:graphic>
          <a:graphicData uri="http://schemas.openxmlformats.org/drawingml/2006/table">
            <a:tbl>
              <a:tblPr/>
              <a:tblGrid>
                <a:gridCol w="1739265"/>
                <a:gridCol w="1506855"/>
              </a:tblGrid>
              <a:tr h="152400">
                <a:tc>
                  <a:txBody>
                    <a:bodyPr/>
                    <a:p>
                      <a:pPr indent="0">
                        <a:buNone/>
                      </a:pPr>
                      <a:r>
                        <a:rPr lang="en-US" sz="1000" b="0">
                          <a:latin typeface="宋体" charset="0"/>
                          <a:cs typeface="宋体" charset="0"/>
                        </a:rPr>
                        <a:t>sti_BETA</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ea typeface="宋体" charset="0"/>
                          <a:cs typeface="宋体" charset="0"/>
                        </a:rPr>
                        <a:t>回归的</a:t>
                      </a:r>
                      <a:r>
                        <a:rPr lang="en-US" altLang="zh-CN" sz="1000" b="0">
                          <a:latin typeface="宋体" charset="0"/>
                          <a:ea typeface="宋体" charset="0"/>
                          <a:cs typeface="宋体" charset="0"/>
                        </a:rPr>
                        <a:t>beta</a:t>
                      </a:r>
                      <a:r>
                        <a:rPr lang="zh-CN" altLang="en-US" sz="1000" b="0">
                          <a:latin typeface="宋体" charset="0"/>
                          <a:ea typeface="宋体" charset="0"/>
                          <a:cs typeface="宋体" charset="0"/>
                        </a:rPr>
                        <a:t>系数</a:t>
                      </a:r>
                      <a:endParaRPr lang="zh-CN"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sti_CORREL</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ea typeface="宋体" charset="0"/>
                          <a:cs typeface="宋体" charset="0"/>
                        </a:rPr>
                        <a:t>皮尔逊相关</a:t>
                      </a:r>
                      <a:r>
                        <a:rPr lang="zh-CN" altLang="en-US" sz="1000" b="0">
                          <a:latin typeface="宋体" charset="0"/>
                          <a:ea typeface="宋体" charset="0"/>
                          <a:cs typeface="宋体" charset="0"/>
                        </a:rPr>
                        <a:t>系数</a:t>
                      </a:r>
                      <a:endParaRPr lang="zh-CN"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sti_LINEARREG</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latin typeface="宋体" charset="0"/>
                          <a:ea typeface="宋体" charset="0"/>
                          <a:cs typeface="宋体" charset="0"/>
                          <a:sym typeface="+mn-ea"/>
                        </a:rPr>
                        <a:t>线性回归，输出</a:t>
                      </a:r>
                      <a:r>
                        <a:rPr lang="zh-CN" altLang="en-US" sz="1000">
                          <a:latin typeface="宋体" charset="0"/>
                          <a:ea typeface="宋体" charset="0"/>
                          <a:cs typeface="宋体" charset="0"/>
                          <a:sym typeface="+mn-ea"/>
                        </a:rPr>
                        <a:t>预测值</a:t>
                      </a:r>
                      <a:endParaRPr lang="zh-CN" altLang="en-US" sz="1000">
                        <a:latin typeface="宋体" charset="0"/>
                        <a:ea typeface="宋体" charset="0"/>
                        <a:cs typeface="宋体" charset="0"/>
                        <a:sym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sti_LINEARREG_ANGLE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latin typeface="宋体" charset="0"/>
                          <a:ea typeface="宋体" charset="0"/>
                          <a:cs typeface="宋体" charset="0"/>
                          <a:sym typeface="+mn-ea"/>
                        </a:rPr>
                        <a:t>线性回归斜率角度</a:t>
                      </a:r>
                      <a:endParaRPr lang="zh-CN"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sti_LINEARREG_INTERCEPT</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latin typeface="宋体" charset="0"/>
                          <a:ea typeface="宋体" charset="0"/>
                          <a:cs typeface="宋体" charset="0"/>
                          <a:sym typeface="+mn-ea"/>
                        </a:rPr>
                        <a:t>线性回归</a:t>
                      </a:r>
                      <a:r>
                        <a:rPr lang="zh-CN" altLang="en-US" sz="1000">
                          <a:latin typeface="宋体" charset="0"/>
                          <a:ea typeface="宋体" charset="0"/>
                          <a:cs typeface="宋体" charset="0"/>
                          <a:sym typeface="+mn-ea"/>
                        </a:rPr>
                        <a:t>截距</a:t>
                      </a:r>
                      <a:endParaRPr lang="zh-CN" altLang="en-US" sz="1000">
                        <a:latin typeface="宋体" charset="0"/>
                        <a:ea typeface="宋体" charset="0"/>
                        <a:cs typeface="宋体" charset="0"/>
                        <a:sym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sti_LINEARREG_SLOPE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a:latin typeface="宋体" charset="0"/>
                          <a:ea typeface="宋体" charset="0"/>
                          <a:cs typeface="宋体" charset="0"/>
                          <a:sym typeface="+mn-ea"/>
                        </a:rPr>
                        <a:t>线性回归</a:t>
                      </a:r>
                      <a:r>
                        <a:rPr lang="zh-CN" altLang="en-US" sz="1000">
                          <a:latin typeface="宋体" charset="0"/>
                          <a:ea typeface="宋体" charset="0"/>
                          <a:cs typeface="宋体" charset="0"/>
                          <a:sym typeface="+mn-ea"/>
                        </a:rPr>
                        <a:t>斜率</a:t>
                      </a:r>
                      <a:endParaRPr lang="zh-CN" altLang="en-US" sz="1000">
                        <a:latin typeface="宋体" charset="0"/>
                        <a:ea typeface="宋体" charset="0"/>
                        <a:cs typeface="宋体" charset="0"/>
                        <a:sym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sti_STDDEV</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ea typeface="宋体" charset="0"/>
                          <a:cs typeface="宋体" charset="0"/>
                        </a:rPr>
                        <a:t>标准差</a:t>
                      </a:r>
                      <a:endParaRPr lang="zh-CN"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sti_TSF</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ea typeface="宋体" charset="0"/>
                          <a:cs typeface="宋体" charset="0"/>
                        </a:rPr>
                        <a:t>时间序列</a:t>
                      </a:r>
                      <a:r>
                        <a:rPr lang="zh-CN" altLang="en-US" sz="1000" b="0">
                          <a:latin typeface="宋体" charset="0"/>
                          <a:ea typeface="宋体" charset="0"/>
                          <a:cs typeface="宋体" charset="0"/>
                        </a:rPr>
                        <a:t>预测</a:t>
                      </a:r>
                      <a:endParaRPr lang="zh-CN"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sti_VAR</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000" b="0">
                          <a:latin typeface="宋体" charset="0"/>
                          <a:ea typeface="宋体" charset="0"/>
                          <a:cs typeface="宋体" charset="0"/>
                        </a:rPr>
                        <a:t>方差</a:t>
                      </a:r>
                      <a:endParaRPr lang="zh-CN"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t>Optional footer</a:t>
            </a:r>
            <a:endParaRPr lang="en-US"/>
          </a:p>
        </p:txBody>
      </p:sp>
      <p:sp>
        <p:nvSpPr>
          <p:cNvPr id="3" name="灯片编号占位符 2"/>
          <p:cNvSpPr>
            <a:spLocks noGrp="1"/>
          </p:cNvSpPr>
          <p:nvPr>
            <p:ph type="sldNum" sz="quarter" idx="12"/>
          </p:nvPr>
        </p:nvSpPr>
        <p:spPr/>
        <p:txBody>
          <a:bodyPr/>
          <a:lstStyle/>
          <a:p>
            <a:fld id="{BCA4F33B-2A5C-4874-B5D7-74DA77ECCD3C}" type="slidenum">
              <a:rPr lang="en-US" smtClean="0"/>
            </a:fld>
            <a:endParaRPr lang="en-US"/>
          </a:p>
        </p:txBody>
      </p:sp>
      <p:sp>
        <p:nvSpPr>
          <p:cNvPr id="4" name="副标题 3"/>
          <p:cNvSpPr>
            <a:spLocks noGrp="1"/>
          </p:cNvSpPr>
          <p:nvPr>
            <p:ph type="subTitle" idx="10"/>
          </p:nvPr>
        </p:nvSpPr>
        <p:spPr/>
        <p:txBody>
          <a:bodyPr/>
          <a:lstStyle/>
          <a:p>
            <a:endParaRPr lang="zh-CN" altLang="en-US" dirty="0"/>
          </a:p>
        </p:txBody>
      </p:sp>
      <p:sp>
        <p:nvSpPr>
          <p:cNvPr id="5" name="标题 4"/>
          <p:cNvSpPr>
            <a:spLocks noGrp="1"/>
          </p:cNvSpPr>
          <p:nvPr>
            <p:ph type="title"/>
          </p:nvPr>
        </p:nvSpPr>
        <p:spPr/>
        <p:txBody>
          <a:bodyPr/>
          <a:lstStyle/>
          <a:p>
            <a:r>
              <a:rPr lang="zh-CN" altLang="en-US" dirty="0"/>
              <a:t>由分钟</a:t>
            </a:r>
            <a:r>
              <a:rPr lang="en-US" altLang="zh-CN" dirty="0"/>
              <a:t>K</a:t>
            </a:r>
            <a:r>
              <a:rPr lang="zh-CN" altLang="en-US" dirty="0"/>
              <a:t>线构建</a:t>
            </a:r>
            <a:r>
              <a:rPr lang="en-US" altLang="zh-CN" dirty="0"/>
              <a:t>Y</a:t>
            </a:r>
            <a:endParaRPr lang="zh-CN" altLang="en-US" dirty="0"/>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88925" y="2681237"/>
            <a:ext cx="3335338" cy="1781275"/>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8"/>
          <p:cNvSpPr>
            <a:spLocks noGrp="1"/>
          </p:cNvSpPr>
          <p:nvPr>
            <p:ph type="ftr" sz="quarter" idx="10"/>
          </p:nvPr>
        </p:nvSpPr>
        <p:spPr/>
        <p:txBody>
          <a:bodyPr/>
          <a:lstStyle/>
          <a:p>
            <a:r>
              <a:rPr lang="en-US"/>
              <a:t>Optional footer</a:t>
            </a:r>
            <a:endParaRPr lang="en-US"/>
          </a:p>
        </p:txBody>
      </p:sp>
      <p:sp>
        <p:nvSpPr>
          <p:cNvPr id="10" name="灯片编号占位符 9"/>
          <p:cNvSpPr>
            <a:spLocks noGrp="1"/>
          </p:cNvSpPr>
          <p:nvPr>
            <p:ph type="sldNum" sz="quarter" idx="11"/>
          </p:nvPr>
        </p:nvSpPr>
        <p:spPr/>
        <p:txBody>
          <a:bodyPr/>
          <a:lstStyle/>
          <a:p>
            <a:fld id="{B0D8026B-E60C-4F31-BD3E-34D786A82026}" type="slidenum">
              <a:rPr lang="en-US" smtClean="0"/>
            </a:fld>
            <a:endParaRPr lang="en-US"/>
          </a:p>
        </p:txBody>
      </p:sp>
      <p:graphicFrame>
        <p:nvGraphicFramePr>
          <p:cNvPr id="13" name="表格 12"/>
          <p:cNvGraphicFramePr/>
          <p:nvPr/>
        </p:nvGraphicFramePr>
        <p:xfrm>
          <a:off x="5384954" y="427027"/>
          <a:ext cx="2480852" cy="1645920"/>
        </p:xfrm>
        <a:graphic>
          <a:graphicData uri="http://schemas.openxmlformats.org/drawingml/2006/table">
            <a:tbl>
              <a:tblPr>
                <a:tableStyleId>{5940675A-B579-460E-94D1-54222C63F5DA}</a:tableStyleId>
              </a:tblPr>
              <a:tblGrid>
                <a:gridCol w="676910"/>
                <a:gridCol w="619760"/>
                <a:gridCol w="634048"/>
                <a:gridCol w="550134"/>
              </a:tblGrid>
              <a:tr h="0">
                <a:tc>
                  <a:txBody>
                    <a:bodyPr/>
                    <a:lstStyle/>
                    <a:p>
                      <a:pPr indent="0">
                        <a:buNone/>
                      </a:pPr>
                      <a:r>
                        <a:rPr lang="en-US" sz="1200" dirty="0" err="1"/>
                        <a:t>y_pred</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y_test</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count</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per%</a:t>
                      </a:r>
                      <a:endParaRPr lang="en-US" altLang="en-US" sz="1200" b="0">
                        <a:solidFill>
                          <a:srgbClr val="000000"/>
                        </a:solidFill>
                        <a:latin typeface="宋体" charset="0"/>
                        <a:ea typeface="宋体" charset="0"/>
                        <a:cs typeface="宋体" charset="0"/>
                      </a:endParaRPr>
                    </a:p>
                  </a:txBody>
                  <a:tcPr marL="68580" marR="68580" marT="0" marB="0"/>
                </a:tc>
              </a:tr>
              <a:tr h="0">
                <a:tc>
                  <a:txBody>
                    <a:bodyPr/>
                    <a:lstStyle/>
                    <a:p>
                      <a:pPr indent="0">
                        <a:buNone/>
                      </a:pPr>
                      <a:r>
                        <a:rPr lang="en-US" sz="1200">
                          <a:highlight>
                            <a:srgbClr val="FFFF00"/>
                          </a:highlight>
                        </a:rPr>
                        <a:t>0</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sz="1200">
                          <a:highlight>
                            <a:srgbClr val="FFFF00"/>
                          </a:highlight>
                        </a:rPr>
                        <a:t>0</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sz="1200">
                          <a:highlight>
                            <a:srgbClr val="FFFF00"/>
                          </a:highlight>
                        </a:rPr>
                        <a:t>31622</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sz="1200">
                          <a:highlight>
                            <a:srgbClr val="FFFF00"/>
                          </a:highlight>
                        </a:rPr>
                        <a:t>94.45</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r>
              <a:tr h="0">
                <a:tc>
                  <a:txBody>
                    <a:bodyPr/>
                    <a:lstStyle/>
                    <a:p>
                      <a:pPr indent="0">
                        <a:buNone/>
                      </a:pPr>
                      <a:r>
                        <a:rPr lang="en-US" altLang="en-US" sz="1200"/>
                        <a:t>1</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0</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588</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1.76</a:t>
                      </a:r>
                      <a:endParaRPr lang="en-US" altLang="en-US" sz="1200" b="0">
                        <a:solidFill>
                          <a:srgbClr val="000000"/>
                        </a:solidFill>
                        <a:latin typeface="宋体" charset="0"/>
                        <a:ea typeface="宋体" charset="0"/>
                        <a:cs typeface="宋体" charset="0"/>
                      </a:endParaRPr>
                    </a:p>
                  </a:txBody>
                  <a:tcPr marL="68580" marR="68580" marT="0" marB="0"/>
                </a:tc>
              </a:tr>
              <a:tr h="182880">
                <a:tc>
                  <a:txBody>
                    <a:bodyPr/>
                    <a:lstStyle/>
                    <a:p>
                      <a:pPr indent="0">
                        <a:buNone/>
                      </a:pPr>
                      <a:r>
                        <a:rPr lang="en-US" sz="1200"/>
                        <a:t>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0</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363</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1.08</a:t>
                      </a:r>
                      <a:endParaRPr lang="en-US" altLang="en-US" sz="1200" b="0">
                        <a:solidFill>
                          <a:srgbClr val="000000"/>
                        </a:solidFill>
                        <a:latin typeface="宋体" charset="0"/>
                        <a:ea typeface="宋体" charset="0"/>
                        <a:cs typeface="宋体" charset="0"/>
                      </a:endParaRPr>
                    </a:p>
                  </a:txBody>
                  <a:tcPr marL="68580" marR="68580" marT="0" marB="0"/>
                </a:tc>
              </a:tr>
              <a:tr h="0">
                <a:tc>
                  <a:txBody>
                    <a:bodyPr/>
                    <a:lstStyle/>
                    <a:p>
                      <a:pPr indent="0">
                        <a:buNone/>
                      </a:pPr>
                      <a:r>
                        <a:rPr lang="en-US" sz="1200">
                          <a:highlight>
                            <a:srgbClr val="FFFF00"/>
                          </a:highlight>
                        </a:rPr>
                        <a:t>1</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sz="1200">
                          <a:highlight>
                            <a:srgbClr val="FFFF00"/>
                          </a:highlight>
                        </a:rPr>
                        <a:t>1</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altLang="en-US" sz="1200">
                          <a:highlight>
                            <a:srgbClr val="FFFF00"/>
                          </a:highlight>
                        </a:rPr>
                        <a:t>360</a:t>
                      </a:r>
                      <a:endParaRPr lang="en-US" altLang="en-US" sz="1200" b="0">
                        <a:solidFill>
                          <a:srgbClr val="000000"/>
                        </a:solidFill>
                        <a:highlight>
                          <a:srgbClr val="FFFF00"/>
                        </a:highlight>
                        <a:latin typeface="宋体" charset="0"/>
                        <a:ea typeface="宋体" charset="0"/>
                        <a:cs typeface="宋体" charset="0"/>
                      </a:endParaRPr>
                    </a:p>
                  </a:txBody>
                  <a:tcPr marL="68580" marR="68580" marT="0" marB="0"/>
                </a:tc>
                <a:tc>
                  <a:txBody>
                    <a:bodyPr/>
                    <a:lstStyle/>
                    <a:p>
                      <a:pPr indent="0">
                        <a:buNone/>
                      </a:pPr>
                      <a:r>
                        <a:rPr lang="en-US" altLang="en-US" sz="1200" dirty="0">
                          <a:highlight>
                            <a:srgbClr val="FFFF00"/>
                          </a:highlight>
                        </a:rPr>
                        <a:t>1.08</a:t>
                      </a:r>
                      <a:endParaRPr lang="en-US" altLang="en-US" sz="1200" b="0" dirty="0">
                        <a:solidFill>
                          <a:srgbClr val="000000"/>
                        </a:solidFill>
                        <a:highlight>
                          <a:srgbClr val="FFFF00"/>
                        </a:highlight>
                        <a:latin typeface="宋体" charset="0"/>
                        <a:ea typeface="宋体" charset="0"/>
                        <a:cs typeface="宋体" charset="0"/>
                      </a:endParaRPr>
                    </a:p>
                  </a:txBody>
                  <a:tcPr marL="68580" marR="68580" marT="0" marB="0"/>
                </a:tc>
              </a:tr>
              <a:tr h="0">
                <a:tc>
                  <a:txBody>
                    <a:bodyPr/>
                    <a:lstStyle/>
                    <a:p>
                      <a:pPr indent="0">
                        <a:buNone/>
                      </a:pPr>
                      <a:r>
                        <a:rPr lang="en-US" altLang="en-US" sz="1200"/>
                        <a:t>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336</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1.00</a:t>
                      </a:r>
                      <a:endParaRPr lang="en-US" altLang="en-US" sz="1200" b="0">
                        <a:solidFill>
                          <a:srgbClr val="000000"/>
                        </a:solidFill>
                        <a:latin typeface="宋体" charset="0"/>
                        <a:ea typeface="宋体" charset="0"/>
                        <a:cs typeface="宋体" charset="0"/>
                      </a:endParaRPr>
                    </a:p>
                  </a:txBody>
                  <a:tcPr marL="68580" marR="68580" marT="0" marB="0"/>
                </a:tc>
              </a:tr>
              <a:tr h="0">
                <a:tc>
                  <a:txBody>
                    <a:bodyPr/>
                    <a:lstStyle/>
                    <a:p>
                      <a:pPr indent="0">
                        <a:buNone/>
                      </a:pPr>
                      <a:r>
                        <a:rPr lang="en-US" sz="1200"/>
                        <a:t>0</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116</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0.35</a:t>
                      </a:r>
                      <a:endParaRPr lang="en-US" altLang="en-US" sz="1200" b="0">
                        <a:solidFill>
                          <a:srgbClr val="000000"/>
                        </a:solidFill>
                        <a:latin typeface="宋体" charset="0"/>
                        <a:ea typeface="宋体" charset="0"/>
                        <a:cs typeface="宋体" charset="0"/>
                      </a:endParaRPr>
                    </a:p>
                  </a:txBody>
                  <a:tcPr marL="68580" marR="68580" marT="0" marB="0"/>
                </a:tc>
              </a:tr>
              <a:tr h="0">
                <a:tc>
                  <a:txBody>
                    <a:bodyPr/>
                    <a:lstStyle/>
                    <a:p>
                      <a:pPr indent="0">
                        <a:buNone/>
                      </a:pPr>
                      <a:r>
                        <a:rPr lang="en-US" sz="1200"/>
                        <a:t>0</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1</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92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0.27</a:t>
                      </a:r>
                      <a:endParaRPr lang="en-US" altLang="en-US" sz="1200" b="0">
                        <a:solidFill>
                          <a:srgbClr val="000000"/>
                        </a:solidFill>
                        <a:latin typeface="宋体" charset="0"/>
                        <a:ea typeface="宋体" charset="0"/>
                        <a:cs typeface="宋体" charset="0"/>
                      </a:endParaRPr>
                    </a:p>
                  </a:txBody>
                  <a:tcPr marL="68580" marR="68580" marT="0" marB="0"/>
                </a:tc>
              </a:tr>
              <a:tr h="182880">
                <a:tc>
                  <a:txBody>
                    <a:bodyPr/>
                    <a:lstStyle/>
                    <a:p>
                      <a:pPr indent="0">
                        <a:buNone/>
                      </a:pPr>
                      <a:r>
                        <a:rPr lang="en-US" sz="1200"/>
                        <a:t>1</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dirty="0"/>
                        <a:t>2</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4</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dirty="0"/>
                        <a:t>0.01</a:t>
                      </a:r>
                      <a:endParaRPr lang="en-US" altLang="en-US" sz="1200" b="0" dirty="0">
                        <a:solidFill>
                          <a:srgbClr val="000000"/>
                        </a:solidFill>
                        <a:latin typeface="宋体" charset="0"/>
                        <a:ea typeface="宋体" charset="0"/>
                        <a:cs typeface="宋体" charset="0"/>
                      </a:endParaRPr>
                    </a:p>
                  </a:txBody>
                  <a:tcPr marL="68580" marR="68580" marT="0" marB="0"/>
                </a:tc>
              </a:tr>
            </a:tbl>
          </a:graphicData>
        </a:graphic>
      </p:graphicFrame>
      <p:graphicFrame>
        <p:nvGraphicFramePr>
          <p:cNvPr id="16" name="表格 15"/>
          <p:cNvGraphicFramePr>
            <a:graphicFrameLocks noGrp="1"/>
          </p:cNvGraphicFramePr>
          <p:nvPr/>
        </p:nvGraphicFramePr>
        <p:xfrm>
          <a:off x="5302864" y="2271457"/>
          <a:ext cx="2718210" cy="2289810"/>
        </p:xfrm>
        <a:graphic>
          <a:graphicData uri="http://schemas.openxmlformats.org/drawingml/2006/table">
            <a:tbl>
              <a:tblPr firstRow="1" bandRow="1">
                <a:tableStyleId>{5C22544A-7EE6-4342-B048-85BDC9FD1C3A}</a:tableStyleId>
              </a:tblPr>
              <a:tblGrid>
                <a:gridCol w="543642"/>
                <a:gridCol w="543642"/>
                <a:gridCol w="543642"/>
                <a:gridCol w="543642"/>
                <a:gridCol w="543642"/>
              </a:tblGrid>
              <a:tr h="184150">
                <a:tc>
                  <a:txBody>
                    <a:bodyPr/>
                    <a:lstStyle/>
                    <a:p>
                      <a:r>
                        <a:rPr lang="zh-CN" altLang="en-US" sz="1200" dirty="0"/>
                        <a:t>茅台</a:t>
                      </a:r>
                      <a:endParaRPr lang="zh-CN" altLang="en-US" sz="1200" dirty="0"/>
                    </a:p>
                  </a:txBody>
                  <a:tcPr/>
                </a:tc>
                <a:tc>
                  <a:txBody>
                    <a:bodyPr/>
                    <a:lstStyle/>
                    <a:p>
                      <a:r>
                        <a:rPr lang="zh-CN" altLang="en-US" sz="1200" dirty="0"/>
                        <a:t>精准率</a:t>
                      </a:r>
                      <a:endParaRPr lang="zh-CN" altLang="en-US" sz="1200" dirty="0"/>
                    </a:p>
                  </a:txBody>
                  <a:tcPr/>
                </a:tc>
                <a:tc>
                  <a:txBody>
                    <a:bodyPr/>
                    <a:lstStyle/>
                    <a:p>
                      <a:r>
                        <a:rPr lang="zh-CN" altLang="en-US" sz="1200" dirty="0"/>
                        <a:t>召回率</a:t>
                      </a:r>
                      <a:endParaRPr lang="zh-CN" altLang="en-US" sz="1200" dirty="0"/>
                    </a:p>
                  </a:txBody>
                  <a:tcPr/>
                </a:tc>
                <a:tc>
                  <a:txBody>
                    <a:bodyPr/>
                    <a:lstStyle/>
                    <a:p>
                      <a:r>
                        <a:rPr lang="en-US" altLang="zh-CN" sz="1200" dirty="0"/>
                        <a:t>F1</a:t>
                      </a:r>
                      <a:r>
                        <a:rPr lang="zh-CN" altLang="en-US" sz="1200" dirty="0"/>
                        <a:t>分数</a:t>
                      </a:r>
                      <a:endParaRPr lang="zh-CN" altLang="en-US" sz="1200" dirty="0"/>
                    </a:p>
                  </a:txBody>
                  <a:tcPr/>
                </a:tc>
                <a:tc>
                  <a:txBody>
                    <a:bodyPr/>
                    <a:lstStyle/>
                    <a:p>
                      <a:r>
                        <a:rPr lang="zh-CN" altLang="en-US" sz="1200" dirty="0"/>
                        <a:t>支撑集</a:t>
                      </a:r>
                      <a:endParaRPr lang="zh-CN" altLang="en-US" sz="1200" dirty="0"/>
                    </a:p>
                  </a:txBody>
                  <a:tcPr/>
                </a:tc>
              </a:tr>
              <a:tr h="184150">
                <a:tc>
                  <a:txBody>
                    <a:bodyPr/>
                    <a:lstStyle/>
                    <a:p>
                      <a:pPr indent="0">
                        <a:buNone/>
                      </a:pPr>
                      <a:r>
                        <a:rPr lang="en-US" sz="1200" b="0" dirty="0">
                          <a:solidFill>
                            <a:srgbClr val="000000"/>
                          </a:solidFill>
                          <a:latin typeface="宋体" charset="0"/>
                          <a:cs typeface="宋体" charset="0"/>
                        </a:rPr>
                        <a:t>0</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0.99</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0.97</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0.98</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32573</a:t>
                      </a:r>
                      <a:endParaRPr lang="en-US" altLang="en-US" sz="1200" b="0">
                        <a:solidFill>
                          <a:srgbClr val="000000"/>
                        </a:solidFill>
                        <a:latin typeface="宋体" charset="0"/>
                        <a:ea typeface="宋体" charset="0"/>
                        <a:cs typeface="宋体" charset="0"/>
                      </a:endParaRPr>
                    </a:p>
                  </a:txBody>
                  <a:tcPr marL="68580" marR="68580" marT="0" marB="0"/>
                </a:tc>
              </a:tr>
              <a:tr h="184150">
                <a:tc>
                  <a:txBody>
                    <a:bodyPr/>
                    <a:lstStyle/>
                    <a:p>
                      <a:pPr indent="0">
                        <a:buNone/>
                      </a:pPr>
                      <a:r>
                        <a:rPr lang="en-US" sz="1200" b="0" dirty="0">
                          <a:solidFill>
                            <a:srgbClr val="000000"/>
                          </a:solidFill>
                          <a:latin typeface="宋体" charset="0"/>
                          <a:cs typeface="宋体" charset="0"/>
                        </a:rPr>
                        <a:t>1</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0.38</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0.80</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0.51</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452</a:t>
                      </a:r>
                      <a:endParaRPr lang="en-US" altLang="en-US" sz="1200" b="0">
                        <a:solidFill>
                          <a:srgbClr val="000000"/>
                        </a:solidFill>
                        <a:latin typeface="宋体" charset="0"/>
                        <a:ea typeface="宋体" charset="0"/>
                        <a:cs typeface="宋体" charset="0"/>
                      </a:endParaRPr>
                    </a:p>
                  </a:txBody>
                  <a:tcPr marL="68580" marR="68580" marT="0" marB="0"/>
                </a:tc>
              </a:tr>
              <a:tr h="184150">
                <a:tc>
                  <a:txBody>
                    <a:bodyPr/>
                    <a:lstStyle/>
                    <a:p>
                      <a:pPr indent="0">
                        <a:buNone/>
                      </a:pPr>
                      <a:r>
                        <a:rPr lang="en-US" sz="1200" b="0" dirty="0">
                          <a:solidFill>
                            <a:srgbClr val="000000"/>
                          </a:solidFill>
                          <a:latin typeface="宋体" charset="0"/>
                          <a:cs typeface="宋体" charset="0"/>
                        </a:rPr>
                        <a:t>2</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0.48</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0.74</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0.58</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456</a:t>
                      </a:r>
                      <a:endParaRPr lang="en-US" altLang="en-US" sz="1200" b="0" dirty="0">
                        <a:solidFill>
                          <a:srgbClr val="000000"/>
                        </a:solidFill>
                        <a:latin typeface="宋体" charset="0"/>
                        <a:ea typeface="宋体" charset="0"/>
                        <a:cs typeface="宋体" charset="0"/>
                      </a:endParaRPr>
                    </a:p>
                  </a:txBody>
                  <a:tcPr marL="68580" marR="68580" marT="0" marB="0"/>
                </a:tc>
              </a:tr>
              <a:tr h="184150">
                <a:tc>
                  <a:txBody>
                    <a:bodyPr/>
                    <a:lstStyle/>
                    <a:p>
                      <a:pPr indent="0">
                        <a:buNone/>
                      </a:pPr>
                      <a:r>
                        <a:rPr lang="en-US" sz="1200" b="0">
                          <a:solidFill>
                            <a:srgbClr val="000000"/>
                          </a:solidFill>
                          <a:latin typeface="宋体" charset="0"/>
                          <a:cs typeface="宋体" charset="0"/>
                        </a:rPr>
                        <a:t>准确率</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latin typeface="Calibri" charset="0"/>
                          <a:cs typeface="Calibri" charset="0"/>
                        </a:rPr>
                        <a:t> </a:t>
                      </a:r>
                      <a:endParaRPr lang="en-US" altLang="en-US" sz="1200" b="0" dirty="0">
                        <a:latin typeface="Calibri" charset="0"/>
                        <a:ea typeface="Calibri" charset="0"/>
                        <a:cs typeface="Calibri" charset="0"/>
                      </a:endParaRPr>
                    </a:p>
                  </a:txBody>
                  <a:tcPr marL="68580" marR="68580" marT="0" marB="0"/>
                </a:tc>
                <a:tc>
                  <a:txBody>
                    <a:bodyPr/>
                    <a:lstStyle/>
                    <a:p>
                      <a:pPr indent="0">
                        <a:buNone/>
                      </a:pPr>
                      <a:r>
                        <a:rPr lang="en-US" sz="1200" b="0" dirty="0">
                          <a:latin typeface="Calibri" charset="0"/>
                          <a:cs typeface="Calibri" charset="0"/>
                        </a:rPr>
                        <a:t> </a:t>
                      </a:r>
                      <a:endParaRPr lang="en-US" altLang="en-US" sz="1200" b="0" dirty="0">
                        <a:latin typeface="Calibri" charset="0"/>
                        <a:ea typeface="Calibri" charset="0"/>
                        <a:cs typeface="Calibri" charset="0"/>
                      </a:endParaRPr>
                    </a:p>
                  </a:txBody>
                  <a:tcPr marL="68580" marR="68580" marT="0" marB="0"/>
                </a:tc>
                <a:tc>
                  <a:txBody>
                    <a:bodyPr/>
                    <a:lstStyle/>
                    <a:p>
                      <a:pPr indent="0">
                        <a:buNone/>
                      </a:pPr>
                      <a:r>
                        <a:rPr lang="en-US" altLang="en-US" sz="1200" b="0" dirty="0">
                          <a:latin typeface="宋体" charset="0"/>
                          <a:ea typeface="宋体" charset="0"/>
                          <a:cs typeface="宋体" charset="0"/>
                        </a:rPr>
                        <a:t>0.97</a:t>
                      </a:r>
                      <a:endParaRPr lang="en-US" altLang="en-US" sz="1200" b="0" dirty="0">
                        <a:latin typeface="宋体" charset="0"/>
                        <a:ea typeface="宋体" charset="0"/>
                        <a:cs typeface="宋体" charset="0"/>
                      </a:endParaRPr>
                    </a:p>
                  </a:txBody>
                  <a:tcPr marL="68580" marR="68580" marT="0" marB="0"/>
                </a:tc>
                <a:tc>
                  <a:txBody>
                    <a:bodyPr/>
                    <a:lstStyle/>
                    <a:p>
                      <a:pPr indent="0">
                        <a:buNone/>
                      </a:pPr>
                      <a:r>
                        <a:rPr lang="en-US" sz="1200" b="0">
                          <a:latin typeface="宋体" charset="0"/>
                          <a:cs typeface="宋体" charset="0"/>
                        </a:rPr>
                        <a:t>33481</a:t>
                      </a:r>
                      <a:endParaRPr lang="en-US" altLang="en-US" sz="1200" b="0">
                        <a:latin typeface="宋体" charset="0"/>
                        <a:ea typeface="宋体" charset="0"/>
                        <a:cs typeface="宋体" charset="0"/>
                      </a:endParaRPr>
                    </a:p>
                  </a:txBody>
                  <a:tcPr marL="68580" marR="68580" marT="0" marB="0"/>
                </a:tc>
              </a:tr>
              <a:tr h="184150">
                <a:tc>
                  <a:txBody>
                    <a:bodyPr/>
                    <a:lstStyle/>
                    <a:p>
                      <a:pPr indent="0">
                        <a:buNone/>
                      </a:pPr>
                      <a:r>
                        <a:rPr lang="en-US" sz="1200" b="0">
                          <a:solidFill>
                            <a:srgbClr val="000000"/>
                          </a:solidFill>
                          <a:latin typeface="宋体" charset="0"/>
                          <a:cs typeface="宋体" charset="0"/>
                        </a:rPr>
                        <a:t>macro平均</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0.62</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0.83</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0.69</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a:solidFill>
                            <a:srgbClr val="000000"/>
                          </a:solidFill>
                          <a:latin typeface="宋体" charset="0"/>
                          <a:cs typeface="宋体" charset="0"/>
                        </a:rPr>
                        <a:t>33481</a:t>
                      </a:r>
                      <a:endParaRPr lang="en-US" altLang="en-US" sz="1200" b="0">
                        <a:solidFill>
                          <a:srgbClr val="000000"/>
                        </a:solidFill>
                        <a:latin typeface="宋体" charset="0"/>
                        <a:ea typeface="宋体" charset="0"/>
                        <a:cs typeface="宋体" charset="0"/>
                      </a:endParaRPr>
                    </a:p>
                  </a:txBody>
                  <a:tcPr marL="68580" marR="68580" marT="0" marB="0"/>
                </a:tc>
              </a:tr>
              <a:tr h="184150">
                <a:tc>
                  <a:txBody>
                    <a:bodyPr/>
                    <a:lstStyle/>
                    <a:p>
                      <a:pPr indent="0">
                        <a:buNone/>
                      </a:pPr>
                      <a:r>
                        <a:rPr lang="en-US" sz="1200" b="0">
                          <a:solidFill>
                            <a:srgbClr val="000000"/>
                          </a:solidFill>
                          <a:latin typeface="宋体" charset="0"/>
                          <a:cs typeface="宋体" charset="0"/>
                        </a:rPr>
                        <a:t>weightedavg</a:t>
                      </a:r>
                      <a:endParaRPr lang="en-US" altLang="en-US" sz="1200" b="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0.98</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0.97</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0.97</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b="0" dirty="0">
                          <a:solidFill>
                            <a:srgbClr val="000000"/>
                          </a:solidFill>
                          <a:latin typeface="宋体" charset="0"/>
                          <a:cs typeface="宋体" charset="0"/>
                        </a:rPr>
                        <a:t>33481</a:t>
                      </a:r>
                      <a:endParaRPr lang="en-US" altLang="en-US" sz="1200" b="0" dirty="0">
                        <a:solidFill>
                          <a:srgbClr val="000000"/>
                        </a:solidFill>
                        <a:latin typeface="宋体" charset="0"/>
                        <a:ea typeface="宋体" charset="0"/>
                        <a:cs typeface="宋体" charset="0"/>
                      </a:endParaRPr>
                    </a:p>
                  </a:txBody>
                  <a:tcPr marL="68580" marR="68580" marT="0" marB="0"/>
                </a:tc>
              </a:tr>
            </a:tbl>
          </a:graphicData>
        </a:graphic>
      </p:graphicFrame>
      <p:sp>
        <p:nvSpPr>
          <p:cNvPr id="17" name="文本框 16"/>
          <p:cNvSpPr txBox="1"/>
          <p:nvPr/>
        </p:nvSpPr>
        <p:spPr>
          <a:xfrm>
            <a:off x="414020" y="276225"/>
            <a:ext cx="4155440" cy="4154984"/>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茅台</a:t>
            </a:r>
            <a:r>
              <a:rPr lang="en-US" altLang="zh-CN" dirty="0">
                <a:latin typeface="Arial" panose="020B0604020202020204" pitchFamily="34" charset="0"/>
                <a:ea typeface="黑体" panose="02010609060101010101" pitchFamily="49" charset="-122"/>
                <a:cs typeface="Arial" panose="020B0604020202020204" pitchFamily="34" charset="0"/>
              </a:rPr>
              <a:t>600519</a:t>
            </a:r>
            <a:endParaRPr lang="en-US" altLang="zh-CN"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初始(167986, 5)</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技术指标数量(167432, 316)，</a:t>
            </a:r>
            <a:r>
              <a:rPr lang="zh-CN" altLang="en-US" dirty="0"/>
              <a:t>经过后</a:t>
            </a:r>
            <a:r>
              <a:rPr lang="en-US" altLang="zh-CN" dirty="0" err="1"/>
              <a:t>gethtpp</a:t>
            </a:r>
            <a:r>
              <a:rPr lang="zh-CN" altLang="en-US" dirty="0"/>
              <a:t>后，</a:t>
            </a:r>
            <a:r>
              <a:rPr lang="en-US" altLang="zh-CN" dirty="0"/>
              <a:t>df</a:t>
            </a:r>
            <a:r>
              <a:rPr lang="zh-CN" altLang="en-US" dirty="0"/>
              <a:t>的形状为（</a:t>
            </a:r>
            <a:r>
              <a:rPr lang="en-US" altLang="zh-CN" dirty="0"/>
              <a:t>167432</a:t>
            </a:r>
            <a:r>
              <a:rPr lang="zh-CN" altLang="en-US" dirty="0"/>
              <a:t>，</a:t>
            </a:r>
            <a:r>
              <a:rPr lang="en-US" altLang="zh-CN" dirty="0"/>
              <a:t>294</a:t>
            </a:r>
            <a:r>
              <a:rPr lang="zh-CN" altLang="en-US" dirty="0"/>
              <a:t>），</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en-US" altLang="zh-CN" dirty="0">
                <a:latin typeface="Arial" panose="020B0604020202020204" pitchFamily="34" charset="0"/>
                <a:ea typeface="黑体" panose="02010609060101010101" pitchFamily="49" charset="-122"/>
                <a:cs typeface="Arial" panose="020B0604020202020204" pitchFamily="34" charset="0"/>
              </a:rPr>
              <a:t>y</a:t>
            </a:r>
            <a:r>
              <a:rPr lang="zh-CN" altLang="en-US" dirty="0">
                <a:latin typeface="Arial" panose="020B0604020202020204" pitchFamily="34" charset="0"/>
                <a:ea typeface="黑体" panose="02010609060101010101" pitchFamily="49" charset="-122"/>
                <a:cs typeface="Arial" panose="020B0604020202020204" pitchFamily="34" charset="0"/>
              </a:rPr>
              <a:t>的形状(167432, 3)</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选择了相关性最高的</a:t>
            </a:r>
            <a:r>
              <a:rPr lang="en-US" altLang="zh-CN" dirty="0">
                <a:latin typeface="Arial" panose="020B0604020202020204" pitchFamily="34" charset="0"/>
                <a:ea typeface="黑体" panose="02010609060101010101" pitchFamily="49" charset="-122"/>
                <a:cs typeface="Arial" panose="020B0604020202020204" pitchFamily="34" charset="0"/>
              </a:rPr>
              <a:t>88</a:t>
            </a:r>
            <a:r>
              <a:rPr lang="zh-CN" altLang="en-US" dirty="0">
                <a:latin typeface="Arial" panose="020B0604020202020204" pitchFamily="34" charset="0"/>
                <a:ea typeface="黑体" panose="02010609060101010101" pitchFamily="49" charset="-122"/>
                <a:cs typeface="Arial" panose="020B0604020202020204" pitchFamily="34" charset="0"/>
              </a:rPr>
              <a:t>个指标</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Shapes Y: (167403, 3) X: (167403, 30, 88)</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Shapes: X_train: (133922, 30, 88) y_train: (133922, 3) index_train: (133922,)</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{0: 0.34234690225671544, 1: 25.220715630885124, 2: 25.421791951404707}</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x_test.shape: (33481, 30, 88)</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3" name="表格 2"/>
          <p:cNvGraphicFramePr/>
          <p:nvPr/>
        </p:nvGraphicFramePr>
        <p:xfrm>
          <a:off x="2631758" y="539972"/>
          <a:ext cx="0" cy="0"/>
        </p:xfrm>
        <a:graphic>
          <a:graphicData uri="http://schemas.openxmlformats.org/drawingml/2006/table">
            <a:tbl>
              <a:tblPr/>
              <a:tblGrid>
                <a:gridCol w="941705"/>
                <a:gridCol w="941070"/>
                <a:gridCol w="941705"/>
                <a:gridCol w="942975"/>
              </a:tblGrid>
              <a:tr h="0">
                <a:tc>
                  <a:txBody>
                    <a:bodyPr/>
                    <a:p>
                      <a:pPr indent="0">
                        <a:buNone/>
                      </a:pPr>
                      <a:r>
                        <a:rPr lang="en-US" sz="700" b="0">
                          <a:solidFill>
                            <a:srgbClr val="000000"/>
                          </a:solidFill>
                          <a:latin typeface="宋体" charset="0"/>
                          <a:cs typeface="宋体" charset="0"/>
                        </a:rPr>
                        <a:t>cycl_SINE_sine</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mtum_STOCH_Fa_kd</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mtum_DX</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ichi_senkou_a</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ma_TEMA_5</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mtum_ER_10</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open</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vola_HWU</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solidFill>
                            <a:srgbClr val="000000"/>
                          </a:solidFill>
                          <a:latin typeface="宋体" charset="0"/>
                          <a:cs typeface="宋体" charset="0"/>
                        </a:rPr>
                        <a:t>vola_THERMOma_20_2_05</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fibo_s1</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ti_kelt_20_lower</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cama_s2</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ma_SMA_50</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high</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cycl_DCPHASE</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volu_PVOL</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tend_renko_TR</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cycl_DCPERIOD</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mtum_td_seq</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mtum_MACD_fix</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vola_TRANGE</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tend_PSARl_002_02</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cama_r3</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mtum_MACD</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mtum_MFI</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tend_PSARr_002_02</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vola_KCUe_20_2</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mtum_ADXR</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sti_STDDEV</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mtum_PLUS_DM</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volu_NVI_1</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close</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volu_PVI_1</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mtum_CG_10</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mtum_PVOs_12_26_9</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vola_KCLe_20_2</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solidFill>
                            <a:srgbClr val="000000"/>
                          </a:solidFill>
                          <a:latin typeface="宋体" charset="0"/>
                          <a:cs typeface="宋体" charset="0"/>
                        </a:rPr>
                        <a:t>sti_BETA</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mtum_BOP</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olap_PWMA_10</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vola_THERMOl_20_2_05</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mtum_FISHERT_9_1</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demark_s1</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ti_konk_bl</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mtum_MINUS_DM</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vola_ATR</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sti_CORREL</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ma_WMA_10</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ichi_tenkan_sen</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mtum_PVO_12_26_9</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ti_choppiness_14</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clas_s3</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volu_PVT</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solidFill>
                            <a:srgbClr val="000000"/>
                          </a:solidFill>
                          <a:latin typeface="宋体" charset="0"/>
                          <a:cs typeface="宋体" charset="0"/>
                        </a:rPr>
                        <a:t>day_minute</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demark_pp</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mtum_ADX</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mtum_QQEs_14_5_4236</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solidFill>
                            <a:srgbClr val="000000"/>
                          </a:solidFill>
                          <a:latin typeface="宋体" charset="0"/>
                          <a:cs typeface="宋体" charset="0"/>
                        </a:rPr>
                        <a:t>tend_LDECAY_5</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ti_mass_index_9_25</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olap_ALMA_10_60_085</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olap_SAREXT</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ichi_senkou_b</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cdl_BELTHOLD</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mtum_PVOh_12_26_9</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olap_MIDPRICE</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solidFill>
                            <a:srgbClr val="000000"/>
                          </a:solidFill>
                          <a:latin typeface="宋体" charset="0"/>
                          <a:cs typeface="宋体" charset="0"/>
                        </a:rPr>
                        <a:t>sti_VAR</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ma_SMA_100</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cama_s3</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vola_THERMO_20_2_05</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cycl_SINE_lead</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mtum_CTI_12</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mtum_INERTIA_20_14</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mtum_TRIX</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725">
                <a:tc>
                  <a:txBody>
                    <a:bodyPr/>
                    <a:p>
                      <a:pPr indent="0">
                        <a:buNone/>
                      </a:pPr>
                      <a:r>
                        <a:rPr lang="en-US" sz="700" b="0">
                          <a:solidFill>
                            <a:srgbClr val="000000"/>
                          </a:solidFill>
                          <a:latin typeface="宋体" charset="0"/>
                          <a:cs typeface="宋体" charset="0"/>
                        </a:rPr>
                        <a:t>mtum_QQEl_14_5_4236</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vola_NATR</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tend_PSARs_002_02</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tend_VHF_28</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solidFill>
                            <a:srgbClr val="000000"/>
                          </a:solidFill>
                          <a:latin typeface="宋体" charset="0"/>
                          <a:cs typeface="宋体" charset="0"/>
                        </a:rPr>
                        <a:t>mtum_STOCH_kd</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sti_LINEARREG_INTERCEPT</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olap_BBAND_LOWER</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olap_BBAND_dif</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solidFill>
                            <a:srgbClr val="000000"/>
                          </a:solidFill>
                          <a:latin typeface="宋体" charset="0"/>
                          <a:cs typeface="宋体" charset="0"/>
                        </a:rPr>
                        <a:t>mtum_CFO_9</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cycl_PHASOR_quad</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low</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mtum_STCmacd_10_12_26_05</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solidFill>
                            <a:srgbClr val="000000"/>
                          </a:solidFill>
                          <a:latin typeface="宋体" charset="0"/>
                          <a:cs typeface="宋体" charset="0"/>
                        </a:rPr>
                        <a:t>olap_SINWMA_14</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ma_SMA_20</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sti_LINEARREG_ANGLE</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solidFill>
                            <a:srgbClr val="000000"/>
                          </a:solidFill>
                          <a:latin typeface="宋体" charset="0"/>
                          <a:cs typeface="宋体" charset="0"/>
                        </a:rPr>
                        <a:t>cycl_PHASOR_inph</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solidFill>
                            <a:srgbClr val="000000"/>
                          </a:solidFill>
                          <a:latin typeface="宋体" charset="0"/>
                          <a:cs typeface="宋体" charset="0"/>
                        </a:rPr>
                        <a:t>volume</a:t>
                      </a:r>
                      <a:endParaRPr lang="en-US" altLang="en-US" sz="7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 </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 </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US"/>
              <a:t>Optional footer</a:t>
            </a:r>
            <a:endParaRPr lang="en-US"/>
          </a:p>
        </p:txBody>
      </p:sp>
      <p:sp>
        <p:nvSpPr>
          <p:cNvPr id="3" name="灯片编号占位符 2"/>
          <p:cNvSpPr>
            <a:spLocks noGrp="1"/>
          </p:cNvSpPr>
          <p:nvPr>
            <p:ph type="sldNum" sz="quarter" idx="11"/>
          </p:nvPr>
        </p:nvSpPr>
        <p:spPr/>
        <p:txBody>
          <a:bodyPr/>
          <a:lstStyle/>
          <a:p>
            <a:fld id="{BCA4F33B-2A5C-4874-B5D7-74DA77ECCD3C}" type="slidenum">
              <a:rPr lang="en-US" smtClean="0"/>
            </a:fld>
            <a:endParaRPr lang="en-US"/>
          </a:p>
        </p:txBody>
      </p:sp>
      <p:sp>
        <p:nvSpPr>
          <p:cNvPr id="4" name="文本占位符 3"/>
          <p:cNvSpPr>
            <a:spLocks noGrp="1"/>
          </p:cNvSpPr>
          <p:nvPr>
            <p:ph type="body" sz="quarter" idx="32"/>
          </p:nvPr>
        </p:nvSpPr>
        <p:spPr/>
        <p:txBody>
          <a:bodyPr/>
          <a:lstStyle/>
          <a:p>
            <a:endParaRPr lang="zh-CN" altLang="en-US"/>
          </a:p>
        </p:txBody>
      </p:sp>
      <p:sp>
        <p:nvSpPr>
          <p:cNvPr id="5" name="文本框 4"/>
          <p:cNvSpPr txBox="1"/>
          <p:nvPr/>
        </p:nvSpPr>
        <p:spPr>
          <a:xfrm>
            <a:off x="598170" y="758825"/>
            <a:ext cx="3837305" cy="4431665"/>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片仔癀</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初始(167949, 5)</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技术指标数量(25447, 316)</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en-US" altLang="zh-CN" dirty="0">
                <a:latin typeface="Arial" panose="020B0604020202020204" pitchFamily="34" charset="0"/>
                <a:ea typeface="黑体" panose="02010609060101010101" pitchFamily="49" charset="-122"/>
                <a:cs typeface="Arial" panose="020B0604020202020204" pitchFamily="34" charset="0"/>
              </a:rPr>
              <a:t>y</a:t>
            </a:r>
            <a:r>
              <a:rPr lang="zh-CN" altLang="en-US" dirty="0">
                <a:latin typeface="Arial" panose="020B0604020202020204" pitchFamily="34" charset="0"/>
                <a:ea typeface="黑体" panose="02010609060101010101" pitchFamily="49" charset="-122"/>
                <a:cs typeface="Arial" panose="020B0604020202020204" pitchFamily="34" charset="0"/>
              </a:rPr>
              <a:t>的形状(25447, 3)</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选择了相关性最高的</a:t>
            </a:r>
            <a:r>
              <a:rPr lang="en-US" altLang="zh-CN" dirty="0">
                <a:latin typeface="Arial" panose="020B0604020202020204" pitchFamily="34" charset="0"/>
                <a:ea typeface="黑体" panose="02010609060101010101" pitchFamily="49" charset="-122"/>
                <a:cs typeface="Arial" panose="020B0604020202020204" pitchFamily="34" charset="0"/>
              </a:rPr>
              <a:t>87</a:t>
            </a:r>
            <a:r>
              <a:rPr lang="zh-CN" altLang="en-US" dirty="0">
                <a:latin typeface="Arial" panose="020B0604020202020204" pitchFamily="34" charset="0"/>
                <a:ea typeface="黑体" panose="02010609060101010101" pitchFamily="49" charset="-122"/>
                <a:cs typeface="Arial" panose="020B0604020202020204" pitchFamily="34" charset="0"/>
              </a:rPr>
              <a:t>个指标</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Shapes Y: (25418, 3)  X:  (25418, 30, 87)</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Shapes: X_train:  (20334, 30, 87)  y_train:   (20334, 3)  index_train:   (20334,)</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0: 0.3381560566753143, 1: 48.41428571428571, 2: 45.18666666666667</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TF model  , input_shape:  (30, 87)  output_shape:  3</a:t>
            </a:r>
            <a:endParaRPr lang="zh-CN" altLang="en-US"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x_test.shape:  (5084, 30, 87)</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6" name="表格 5"/>
          <p:cNvGraphicFramePr/>
          <p:nvPr/>
        </p:nvGraphicFramePr>
        <p:xfrm>
          <a:off x="5039043" y="811530"/>
          <a:ext cx="2150745" cy="1524000"/>
        </p:xfrm>
        <a:graphic>
          <a:graphicData uri="http://schemas.openxmlformats.org/drawingml/2006/table">
            <a:tbl>
              <a:tblPr/>
              <a:tblGrid>
                <a:gridCol w="574675"/>
                <a:gridCol w="486410"/>
                <a:gridCol w="619760"/>
                <a:gridCol w="469900"/>
              </a:tblGrid>
              <a:tr h="0">
                <a:tc>
                  <a:txBody>
                    <a:bodyPr/>
                    <a:lstStyle/>
                    <a:p>
                      <a:pPr indent="0">
                        <a:buNone/>
                      </a:pPr>
                      <a:r>
                        <a:rPr lang="en-US" sz="1000" b="0">
                          <a:latin typeface="Calibri" charset="0"/>
                          <a:cs typeface="Calibri" charset="0"/>
                        </a:rPr>
                        <a:t>y_pred</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y_test</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count</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per%</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4842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95.24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126</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2.48</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45</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0.89</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0.53</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0.47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9</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0.18</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宋体" charset="0"/>
                          <a:cs typeface="宋体" charset="0"/>
                        </a:rPr>
                        <a:t>0</a:t>
                      </a:r>
                      <a:endParaRPr lang="en-US" altLang="en-US" sz="10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8</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0.16</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0.04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Calibri" charset="0"/>
                          <a:cs typeface="Calibri" charset="0"/>
                        </a:rPr>
                        <a:t>1</a:t>
                      </a:r>
                      <a:endParaRPr lang="en-US" altLang="en-US" sz="1000" b="0" dirty="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Calibri" charset="0"/>
                          <a:cs typeface="Calibri" charset="0"/>
                        </a:rPr>
                        <a:t>0.02</a:t>
                      </a:r>
                      <a:endParaRPr lang="en-US" altLang="en-US" sz="1000" b="0" dirty="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p:nvPr/>
        </p:nvGraphicFramePr>
        <p:xfrm>
          <a:off x="4649788" y="3016885"/>
          <a:ext cx="4148455" cy="1219200"/>
        </p:xfrm>
        <a:graphic>
          <a:graphicData uri="http://schemas.openxmlformats.org/drawingml/2006/table">
            <a:tbl>
              <a:tblPr/>
              <a:tblGrid>
                <a:gridCol w="1082675"/>
                <a:gridCol w="542925"/>
                <a:gridCol w="763905"/>
                <a:gridCol w="941070"/>
                <a:gridCol w="817880"/>
              </a:tblGrid>
              <a:tr h="0">
                <a:tc>
                  <a:txBody>
                    <a:bodyPr/>
                    <a:lstStyle/>
                    <a:p>
                      <a:pPr indent="0">
                        <a:buNone/>
                      </a:pPr>
                      <a:r>
                        <a:rPr lang="en-US" sz="1000" b="0">
                          <a:latin typeface="Calibri" charset="0"/>
                          <a:cs typeface="Calibri" charset="0"/>
                        </a:rPr>
                        <a:t>precision</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Calibri" charset="0"/>
                          <a:ea typeface="Calibri" charset="0"/>
                          <a:cs typeface="Calibri" charset="0"/>
                        </a:rPr>
                        <a:t>precision</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Calibri" charset="0"/>
                          <a:ea typeface="Calibri" charset="0"/>
                          <a:cs typeface="Calibri" charset="0"/>
                        </a:rPr>
                        <a:t>recall</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a:latin typeface="Calibri" charset="0"/>
                          <a:ea typeface="Calibri" charset="0"/>
                          <a:cs typeface="Calibri" charset="0"/>
                        </a:rPr>
                        <a:t>f1-score</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 support</a:t>
                      </a:r>
                      <a:endParaRPr lang="en-US" sz="1000" b="0">
                        <a:latin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1.00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0.97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0.99</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5013</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1</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0.17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0.75</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0.28</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36</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2</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0.34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0.69</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0.46</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35</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accuracy</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 </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 </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0.97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5084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Calibri" charset="0"/>
                          <a:cs typeface="Calibri" charset="0"/>
                        </a:rPr>
                        <a:t>macro avg</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0.50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0.80</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0.57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5084</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dirty="0">
                          <a:latin typeface="Calibri" charset="0"/>
                          <a:cs typeface="Calibri" charset="0"/>
                        </a:rPr>
                        <a:t>weighted avg</a:t>
                      </a:r>
                      <a:endParaRPr lang="en-US" altLang="en-US" sz="1000" b="0" dirty="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Calibri" charset="0"/>
                          <a:cs typeface="Calibri" charset="0"/>
                        </a:rPr>
                        <a:t>0.99</a:t>
                      </a:r>
                      <a:endParaRPr lang="en-US" altLang="en-US" sz="1000" b="0" dirty="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0.96</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0.97</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Calibri" charset="0"/>
                          <a:cs typeface="Calibri" charset="0"/>
                        </a:rPr>
                        <a:t>5084</a:t>
                      </a:r>
                      <a:endParaRPr lang="en-US" altLang="en-US" sz="1000" b="0" dirty="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9" name="表格 8"/>
          <p:cNvGraphicFramePr/>
          <p:nvPr/>
        </p:nvGraphicFramePr>
        <p:xfrm>
          <a:off x="2688273" y="924782"/>
          <a:ext cx="0" cy="0"/>
        </p:xfrm>
        <a:graphic>
          <a:graphicData uri="http://schemas.openxmlformats.org/drawingml/2006/table">
            <a:tbl>
              <a:tblPr/>
              <a:tblGrid>
                <a:gridCol w="941705"/>
                <a:gridCol w="941070"/>
                <a:gridCol w="941705"/>
                <a:gridCol w="942975"/>
              </a:tblGrid>
              <a:tr h="0">
                <a:tc>
                  <a:txBody>
                    <a:bodyPr/>
                    <a:p>
                      <a:pPr indent="0">
                        <a:buNone/>
                      </a:pPr>
                      <a:r>
                        <a:rPr lang="en-US" sz="700" b="0">
                          <a:latin typeface="Calibri" charset="0"/>
                          <a:cs typeface="Calibri" charset="0"/>
                        </a:rPr>
                        <a:t>cama_r1</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olap_BBAND_dif</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ti_konk_avg</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mtum_RSI</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latin typeface="Calibri" charset="0"/>
                          <a:cs typeface="Calibri" charset="0"/>
                        </a:rPr>
                        <a:t>volu_PVT</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mtum_MFI</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mtum_ER_10</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mtum_BOP</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latin typeface="Calibri" charset="0"/>
                          <a:cs typeface="Calibri" charset="0"/>
                        </a:rPr>
                        <a:t>mtum_PGO_14</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vola_THERMOma_20_2_05</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vola_ATR</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mtum_QQE_14_5_4236_RSIMA</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latin typeface="Calibri" charset="0"/>
                          <a:cs typeface="Calibri" charset="0"/>
                        </a:rPr>
                        <a:t>clas_s1</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cama_r3</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mtum_MACD_fix_signal</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cycl_SINE_lead</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latin typeface="Calibri" charset="0"/>
                          <a:cs typeface="Calibri" charset="0"/>
                        </a:rPr>
                        <a:t>sti_VAR</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sti_ZS_30</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cycl_PHASOR_quad</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high</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725">
                <a:tc>
                  <a:txBody>
                    <a:bodyPr/>
                    <a:p>
                      <a:pPr indent="0">
                        <a:buNone/>
                      </a:pPr>
                      <a:r>
                        <a:rPr lang="en-US" sz="700" b="0">
                          <a:latin typeface="Calibri" charset="0"/>
                          <a:cs typeface="Calibri" charset="0"/>
                        </a:rPr>
                        <a:t>olap_HT_TRENDLINE</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mtum_STOCH_RSI_k</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close</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mtum_MINUS_DM</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latin typeface="Calibri" charset="0"/>
                          <a:cs typeface="Calibri" charset="0"/>
                        </a:rPr>
                        <a:t>low</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mtum_QQEs_14_5_4236</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mtum_STOCH_Fa_kd</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mtum_J_9_3</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latin typeface="Calibri" charset="0"/>
                          <a:cs typeface="Calibri" charset="0"/>
                        </a:rPr>
                        <a:t>mtum_DX</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wood_s2</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vola_THERMOl_20_2_05</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olap_PWMA_10</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latin typeface="Calibri" charset="0"/>
                          <a:cs typeface="Calibri" charset="0"/>
                        </a:rPr>
                        <a:t>cycl_DCPHASE</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ma_TEMA_5</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mtum_CG_10</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mtum_SMIo_5_20_5</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latin typeface="Calibri" charset="0"/>
                          <a:cs typeface="Calibri" charset="0"/>
                        </a:rPr>
                        <a:t>mtum_STOCH_kd</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olap_ALMA_10_60_085</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cycl_DCPERIOD</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volu_NVI_1</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latin typeface="Calibri" charset="0"/>
                          <a:cs typeface="Calibri" charset="0"/>
                        </a:rPr>
                        <a:t>sti_CORREL</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ma_T3_20</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ti_mass_index_9_25</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clas_s3</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latin typeface="Calibri" charset="0"/>
                          <a:cs typeface="Calibri" charset="0"/>
                        </a:rPr>
                        <a:t>mtum_STOCH_Fa_k</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olap_BBAND_LOWER</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vola_HWL</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mtum_td_seq</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latin typeface="Calibri" charset="0"/>
                          <a:cs typeface="Calibri" charset="0"/>
                        </a:rPr>
                        <a:t>sti_STDDEV</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demark_pp</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sti_BETA</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mtum_ADXR</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latin typeface="Calibri" charset="0"/>
                          <a:cs typeface="Calibri" charset="0"/>
                        </a:rPr>
                        <a:t>cycl_SINE_sine</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mtum_AR_26</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tend_PSARs_002_02</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cama_r2</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latin typeface="Calibri" charset="0"/>
                          <a:cs typeface="Calibri" charset="0"/>
                        </a:rPr>
                        <a:t>ti_kelt_20_upper</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volu_PVOL</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mtum_PLUS_DM</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tend_PSARr_002_02</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latin typeface="Calibri" charset="0"/>
                          <a:cs typeface="Calibri" charset="0"/>
                        </a:rPr>
                        <a:t>mtum_ADX</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ichi_senkou_a</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mtum_PVO_12_26_9</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tend_renko_TR</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725">
                <a:tc>
                  <a:txBody>
                    <a:bodyPr/>
                    <a:p>
                      <a:pPr indent="0">
                        <a:buNone/>
                      </a:pPr>
                      <a:r>
                        <a:rPr lang="en-US" sz="700" b="0">
                          <a:latin typeface="Calibri" charset="0"/>
                          <a:cs typeface="Calibri" charset="0"/>
                        </a:rPr>
                        <a:t>vola_THERMO_20_2_05</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wood_s1</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demark_s1</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mtum_td_seq_sig</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latin typeface="Calibri" charset="0"/>
                          <a:cs typeface="Calibri" charset="0"/>
                        </a:rPr>
                        <a:t>ichi_tenkan_sen</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mtum_PVOs_12_26_9</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volu_PVI_1</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ti_vortex_neg_5</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latin typeface="Calibri" charset="0"/>
                          <a:cs typeface="Calibri" charset="0"/>
                        </a:rPr>
                        <a:t>vola_NATR</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vola_TRANGE</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ti_choppiness_14</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mtum_SMI_5_20_5</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latin typeface="Calibri" charset="0"/>
                          <a:cs typeface="Calibri" charset="0"/>
                        </a:rPr>
                        <a:t>day_minute</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vola_KCLe_20_2</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ichi_senkou_b</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mtum_STOCH_d</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2090">
                <a:tc>
                  <a:txBody>
                    <a:bodyPr/>
                    <a:p>
                      <a:pPr indent="0">
                        <a:buNone/>
                      </a:pPr>
                      <a:r>
                        <a:rPr lang="en-US" sz="700" b="0">
                          <a:latin typeface="Calibri" charset="0"/>
                          <a:cs typeface="Calibri" charset="0"/>
                        </a:rPr>
                        <a:t>mtum_INERTIA_20_14</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tend_VHF_28</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mtum_PVOh_12_26_9</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volume</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700" b="0">
                          <a:latin typeface="Calibri" charset="0"/>
                          <a:cs typeface="Calibri" charset="0"/>
                        </a:rPr>
                        <a:t>ma_TRIMA_10</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fibo_s2</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700" b="0">
                          <a:latin typeface="Calibri" charset="0"/>
                          <a:cs typeface="Calibri" charset="0"/>
                        </a:rPr>
                        <a:t>wood_r3</a:t>
                      </a: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7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US"/>
              <a:t>Optional footer</a:t>
            </a:r>
            <a:endParaRPr lang="en-US"/>
          </a:p>
        </p:txBody>
      </p:sp>
      <p:sp>
        <p:nvSpPr>
          <p:cNvPr id="3" name="灯片编号占位符 2"/>
          <p:cNvSpPr>
            <a:spLocks noGrp="1"/>
          </p:cNvSpPr>
          <p:nvPr>
            <p:ph type="sldNum" sz="quarter" idx="11"/>
          </p:nvPr>
        </p:nvSpPr>
        <p:spPr/>
        <p:txBody>
          <a:bodyPr/>
          <a:lstStyle/>
          <a:p>
            <a:fld id="{BCA4F33B-2A5C-4874-B5D7-74DA77ECCD3C}" type="slidenum">
              <a:rPr lang="en-US" smtClean="0"/>
            </a:fld>
            <a:endParaRPr lang="en-US"/>
          </a:p>
        </p:txBody>
      </p:sp>
      <p:sp>
        <p:nvSpPr>
          <p:cNvPr id="4" name="文本占位符 3"/>
          <p:cNvSpPr>
            <a:spLocks noGrp="1"/>
          </p:cNvSpPr>
          <p:nvPr>
            <p:ph type="body" sz="quarter" idx="32"/>
          </p:nvPr>
        </p:nvSpPr>
        <p:spPr/>
        <p:txBody>
          <a:bodyPr/>
          <a:lstStyle/>
          <a:p>
            <a:endParaRPr lang="zh-CN" altLang="en-US"/>
          </a:p>
        </p:txBody>
      </p:sp>
      <p:sp>
        <p:nvSpPr>
          <p:cNvPr id="5" name="文本框 4"/>
          <p:cNvSpPr txBox="1"/>
          <p:nvPr/>
        </p:nvSpPr>
        <p:spPr>
          <a:xfrm>
            <a:off x="779780" y="1103630"/>
            <a:ext cx="3731791" cy="2462213"/>
          </a:xfrm>
          <a:prstGeom prst="rect">
            <a:avLst/>
          </a:prstGeom>
          <a:noFill/>
        </p:spPr>
        <p:txBody>
          <a:bodyPr wrap="none" lIns="0" tIns="0" rIns="0" bIns="0" rtlCol="0">
            <a:spAutoFit/>
          </a:bodyPr>
          <a:lstStyle/>
          <a:p>
            <a:r>
              <a:rPr lang="zh-CN" altLang="en-US" sz="800" dirty="0">
                <a:latin typeface="Arial" panose="020B0604020202020204" pitchFamily="34" charset="0"/>
                <a:ea typeface="黑体" panose="02010609060101010101" pitchFamily="49" charset="-122"/>
                <a:cs typeface="Arial" panose="020B0604020202020204" pitchFamily="34" charset="0"/>
              </a:rPr>
              <a:t>山西汾酒</a:t>
            </a:r>
            <a:endParaRPr lang="en-US" altLang="zh-CN"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[1] (167983, 5)</a:t>
            </a:r>
            <a:endParaRPr lang="zh-CN" altLang="en-US" sz="800" dirty="0">
              <a:latin typeface="Arial" panose="020B0604020202020204" pitchFamily="34" charset="0"/>
              <a:ea typeface="黑体" panose="02010609060101010101" pitchFamily="49" charset="-122"/>
              <a:cs typeface="Arial" panose="020B0604020202020204" pitchFamily="34" charset="0"/>
            </a:endParaRP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[2] (25833, 316)</a:t>
            </a:r>
            <a:endParaRPr lang="zh-CN" altLang="en-US" sz="800" dirty="0">
              <a:latin typeface="Arial" panose="020B0604020202020204" pitchFamily="34" charset="0"/>
              <a:ea typeface="黑体" panose="02010609060101010101" pitchFamily="49" charset="-122"/>
              <a:cs typeface="Arial" panose="020B0604020202020204" pitchFamily="34" charset="0"/>
            </a:endParaRP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[3] get_HT_pp df.shape: (25833, 294) </a:t>
            </a:r>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[3.1]target_Y.shape: (25833, 3)</a:t>
            </a:r>
            <a:endParaRPr lang="zh-CN" altLang="en-US" sz="800" dirty="0">
              <a:latin typeface="Arial" panose="020B0604020202020204" pitchFamily="34" charset="0"/>
              <a:ea typeface="黑体" panose="02010609060101010101" pitchFamily="49" charset="-122"/>
              <a:cs typeface="Arial" panose="020B0604020202020204" pitchFamily="34" charset="0"/>
            </a:endParaRP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[6]  get_window_data Shapes Y: (25804, 3) X: (25804, 30, 89)</a:t>
            </a:r>
            <a:endParaRPr lang="zh-CN" altLang="en-US" sz="800" dirty="0">
              <a:latin typeface="Arial" panose="020B0604020202020204" pitchFamily="34" charset="0"/>
              <a:ea typeface="黑体" panose="02010609060101010101" pitchFamily="49" charset="-122"/>
              <a:cs typeface="Arial" panose="020B0604020202020204" pitchFamily="34" charset="0"/>
            </a:endParaRP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[7] data split between training and validation </a:t>
            </a:r>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[7.1] Shapes: X_train: (20643, 30, 89) y_train: (20643, 3) index_train: (20643,)</a:t>
            </a:r>
            <a:endParaRPr lang="zh-CN" altLang="en-US" sz="800" dirty="0">
              <a:latin typeface="Arial" panose="020B0604020202020204" pitchFamily="34" charset="0"/>
              <a:ea typeface="黑体" panose="02010609060101010101" pitchFamily="49" charset="-122"/>
              <a:cs typeface="Arial" panose="020B0604020202020204" pitchFamily="34" charset="0"/>
            </a:endParaRP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[8]  {0: 0.3424405295112969, 1: 24.400709219858157, 2: 25.771535580524343}</a:t>
            </a:r>
            <a:endParaRPr lang="zh-CN" altLang="en-US" sz="800" dirty="0">
              <a:latin typeface="Arial" panose="020B0604020202020204" pitchFamily="34" charset="0"/>
              <a:ea typeface="黑体" panose="02010609060101010101" pitchFamily="49" charset="-122"/>
              <a:cs typeface="Arial" panose="020B0604020202020204" pitchFamily="34" charset="0"/>
            </a:endParaRP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[9]  arrays to use the TF model , input_shape: (30, 89) output_shape: 3</a:t>
            </a:r>
            <a:endParaRPr lang="zh-CN" altLang="en-US" sz="800" dirty="0">
              <a:latin typeface="Arial" panose="020B0604020202020204" pitchFamily="34" charset="0"/>
              <a:ea typeface="黑体" panose="02010609060101010101" pitchFamily="49" charset="-122"/>
              <a:cs typeface="Arial" panose="020B0604020202020204" pitchFamily="34" charset="0"/>
            </a:endParaRPr>
          </a:p>
          <a:p>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[11]  array to predict x_test.shape: (5161, 30, 89)</a:t>
            </a:r>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[11.2] read the evaluation: (5161, 30, 89)</a:t>
            </a:r>
            <a:endParaRPr lang="zh-CN" altLang="en-US" sz="800" dirty="0">
              <a:latin typeface="Arial" panose="020B0604020202020204" pitchFamily="34" charset="0"/>
              <a:ea typeface="黑体" panose="02010609060101010101" pitchFamily="49" charset="-122"/>
              <a:cs typeface="Arial" panose="020B0604020202020204" pitchFamily="34" charset="0"/>
            </a:endParaRPr>
          </a:p>
          <a:p>
            <a:r>
              <a:rPr lang="zh-CN" altLang="en-US" sz="800" dirty="0">
                <a:latin typeface="Arial" panose="020B0604020202020204" pitchFamily="34" charset="0"/>
                <a:ea typeface="黑体" panose="02010609060101010101" pitchFamily="49" charset="-122"/>
                <a:cs typeface="Arial" panose="020B0604020202020204" pitchFamily="34" charset="0"/>
              </a:rPr>
              <a:t>(5161,) (5161,)</a:t>
            </a:r>
            <a:endParaRPr lang="zh-CN" altLang="en-US" sz="800"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6" name="表格 5"/>
          <p:cNvGraphicFramePr/>
          <p:nvPr/>
        </p:nvGraphicFramePr>
        <p:xfrm>
          <a:off x="2820353" y="1065530"/>
          <a:ext cx="5412105" cy="1386205"/>
        </p:xfrm>
        <a:graphic>
          <a:graphicData uri="http://schemas.openxmlformats.org/drawingml/2006/table">
            <a:tbl>
              <a:tblPr/>
              <a:tblGrid>
                <a:gridCol w="1082675"/>
                <a:gridCol w="1081088"/>
                <a:gridCol w="1082675"/>
                <a:gridCol w="1082675"/>
                <a:gridCol w="1082675"/>
              </a:tblGrid>
              <a:tr h="288925">
                <a:tc>
                  <a:txBody>
                    <a:bodyPr/>
                    <a:lstStyle/>
                    <a:p>
                      <a:pPr indent="0">
                        <a:buNone/>
                      </a:pP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precision</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recall</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f1-score</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support</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1.00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0.96</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5026</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0.22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0.35</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68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0.23</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0.87</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0.36</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67</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solidFill>
                            <a:srgbClr val="000000"/>
                          </a:solidFill>
                          <a:latin typeface="宋体" charset="0"/>
                          <a:cs typeface="宋体" charset="0"/>
                        </a:rPr>
                        <a:t>accuracy</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 </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charset="0"/>
                          <a:cs typeface="Calibri" charset="0"/>
                        </a:rPr>
                        <a:t> </a:t>
                      </a:r>
                      <a:endParaRPr lang="en-US" altLang="en-US" sz="1000" b="0">
                        <a:latin typeface="Calibri" charset="0"/>
                        <a:ea typeface="Calibri" charset="0"/>
                        <a:cs typeface="Calibri"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charset="0"/>
                          <a:cs typeface="宋体" charset="0"/>
                        </a:rPr>
                        <a:t>0.92</a:t>
                      </a:r>
                      <a:endParaRPr lang="en-US" altLang="en-US" sz="10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charset="0"/>
                          <a:cs typeface="宋体" charset="0"/>
                        </a:rPr>
                        <a:t>5161</a:t>
                      </a:r>
                      <a:endParaRPr lang="en-US" altLang="en-US" sz="10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solidFill>
                            <a:srgbClr val="000000"/>
                          </a:solidFill>
                          <a:latin typeface="宋体" charset="0"/>
                          <a:cs typeface="宋体" charset="0"/>
                        </a:rPr>
                        <a:t>macroavg</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0.48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0.89</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0.56</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5161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dirty="0" err="1">
                          <a:solidFill>
                            <a:srgbClr val="000000"/>
                          </a:solidFill>
                          <a:latin typeface="宋体" charset="0"/>
                          <a:cs typeface="宋体" charset="0"/>
                        </a:rPr>
                        <a:t>weightedavg</a:t>
                      </a:r>
                      <a:endParaRPr lang="en-US" altLang="en-US" sz="1200" b="0" dirty="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0.94</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solidFill>
                            <a:srgbClr val="000000"/>
                          </a:solidFill>
                          <a:latin typeface="宋体" charset="0"/>
                          <a:cs typeface="宋体" charset="0"/>
                        </a:rPr>
                        <a:t>5161</a:t>
                      </a:r>
                      <a:endParaRPr lang="en-US" altLang="en-US" sz="1200" b="0" dirty="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p:nvPr/>
        </p:nvGraphicFramePr>
        <p:xfrm>
          <a:off x="3197543" y="3076575"/>
          <a:ext cx="5411788" cy="1463040"/>
        </p:xfrm>
        <a:graphic>
          <a:graphicData uri="http://schemas.openxmlformats.org/drawingml/2006/table">
            <a:tbl>
              <a:tblPr/>
              <a:tblGrid>
                <a:gridCol w="1352550"/>
                <a:gridCol w="1352550"/>
                <a:gridCol w="1352550"/>
                <a:gridCol w="1354138"/>
              </a:tblGrid>
              <a:tr h="0">
                <a:tc>
                  <a:txBody>
                    <a:bodyPr/>
                    <a:lstStyle/>
                    <a:p>
                      <a:pPr indent="0">
                        <a:buNone/>
                      </a:pPr>
                      <a:r>
                        <a:rPr lang="en-US" sz="1200" b="0">
                          <a:solidFill>
                            <a:srgbClr val="000000"/>
                          </a:solidFill>
                          <a:latin typeface="宋体" charset="0"/>
                          <a:cs typeface="宋体" charset="0"/>
                        </a:rPr>
                        <a:t>y_pred</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y_test</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count</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per%</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4613</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89.38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220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4.26</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193</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3.74</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61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1.18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58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1.12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9</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0.17</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lstStyle/>
                    <a:p>
                      <a:pPr indent="0">
                        <a:buNone/>
                      </a:pPr>
                      <a:r>
                        <a:rPr lang="en-US" sz="1000" b="0">
                          <a:latin typeface="宋体" charset="0"/>
                          <a:cs typeface="宋体" charset="0"/>
                        </a:rPr>
                        <a:t>0</a:t>
                      </a:r>
                      <a:endParaRPr lang="en-US" altLang="en-US" sz="10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7</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solidFill>
                            <a:srgbClr val="000000"/>
                          </a:solidFill>
                          <a:latin typeface="宋体" charset="0"/>
                          <a:cs typeface="宋体" charset="0"/>
                        </a:rPr>
                        <a:t>0.14</a:t>
                      </a:r>
                      <a:endParaRPr lang="en-US" altLang="en-US" sz="1200" b="0" dirty="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8" name="表格 7"/>
          <p:cNvGraphicFramePr/>
          <p:nvPr/>
        </p:nvGraphicFramePr>
        <p:xfrm>
          <a:off x="3375978" y="1201007"/>
          <a:ext cx="2392045" cy="3394710"/>
        </p:xfrm>
        <a:graphic>
          <a:graphicData uri="http://schemas.openxmlformats.org/drawingml/2006/table">
            <a:tbl>
              <a:tblPr/>
              <a:tblGrid>
                <a:gridCol w="597535"/>
                <a:gridCol w="598170"/>
                <a:gridCol w="597535"/>
                <a:gridCol w="598805"/>
              </a:tblGrid>
              <a:tr h="161925">
                <a:tc>
                  <a:txBody>
                    <a:bodyPr/>
                    <a:p>
                      <a:pPr indent="0">
                        <a:buNone/>
                      </a:pPr>
                      <a:r>
                        <a:rPr lang="en-US" sz="500" b="0">
                          <a:solidFill>
                            <a:srgbClr val="000000"/>
                          </a:solidFill>
                          <a:latin typeface="宋体" charset="0"/>
                          <a:cs typeface="宋体" charset="0"/>
                        </a:rPr>
                        <a:t>fibo_s1</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ma_TEMA_20</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mtum_MFI</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mtum_PVOh_12_26_9</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290">
                <a:tc>
                  <a:txBody>
                    <a:bodyPr/>
                    <a:p>
                      <a:pPr indent="0">
                        <a:buNone/>
                      </a:pPr>
                      <a:r>
                        <a:rPr lang="en-US" sz="500" b="0">
                          <a:solidFill>
                            <a:srgbClr val="000000"/>
                          </a:solidFill>
                          <a:latin typeface="宋体" charset="0"/>
                          <a:cs typeface="宋体" charset="0"/>
                        </a:rPr>
                        <a:t>mtum_TRIX</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ma_SMA_100</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ti_mass_index_9_25</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mtum_D_9_3</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925">
                <a:tc>
                  <a:txBody>
                    <a:bodyPr/>
                    <a:p>
                      <a:pPr indent="0">
                        <a:buNone/>
                      </a:pPr>
                      <a:r>
                        <a:rPr lang="en-US" sz="500" b="0">
                          <a:solidFill>
                            <a:srgbClr val="000000"/>
                          </a:solidFill>
                          <a:latin typeface="宋体" charset="0"/>
                          <a:cs typeface="宋体" charset="0"/>
                        </a:rPr>
                        <a:t>ma_KAMA_5</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olap_ALMA_10_60_085</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wood_r3</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vola_THERMOl_20_2_05</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solidFill>
                            <a:srgbClr val="000000"/>
                          </a:solidFill>
                          <a:latin typeface="宋体" charset="0"/>
                          <a:cs typeface="宋体" charset="0"/>
                        </a:rPr>
                        <a:t>ichi_tenkan_sen</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high</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wood_r1</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ichi_senkou_b</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925">
                <a:tc>
                  <a:txBody>
                    <a:bodyPr/>
                    <a:p>
                      <a:pPr indent="0">
                        <a:buNone/>
                      </a:pPr>
                      <a:r>
                        <a:rPr lang="en-US" sz="500" b="0">
                          <a:solidFill>
                            <a:srgbClr val="000000"/>
                          </a:solidFill>
                          <a:latin typeface="宋体" charset="0"/>
                          <a:cs typeface="宋体" charset="0"/>
                        </a:rPr>
                        <a:t>demark_s1</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ti_coppock_14_11_10</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vola_NATR</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vola_ATR</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290">
                <a:tc>
                  <a:txBody>
                    <a:bodyPr/>
                    <a:p>
                      <a:pPr indent="0">
                        <a:buNone/>
                      </a:pPr>
                      <a:r>
                        <a:rPr lang="en-US" sz="500" b="0">
                          <a:solidFill>
                            <a:srgbClr val="000000"/>
                          </a:solidFill>
                          <a:latin typeface="宋体" charset="0"/>
                          <a:cs typeface="宋体" charset="0"/>
                        </a:rPr>
                        <a:t>perf_ha</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sti_STDDEV</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cycl_PHASOR_inph</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mtum_SMIo_5_20_5</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925">
                <a:tc>
                  <a:txBody>
                    <a:bodyPr/>
                    <a:p>
                      <a:pPr indent="0">
                        <a:buNone/>
                      </a:pPr>
                      <a:r>
                        <a:rPr lang="en-US" sz="500" b="0">
                          <a:solidFill>
                            <a:srgbClr val="000000"/>
                          </a:solidFill>
                          <a:latin typeface="宋体" charset="0"/>
                          <a:cs typeface="宋体" charset="0"/>
                        </a:rPr>
                        <a:t>mtum_STOCH_k</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mtum_INERTIA_20_14</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tend_VHF_28</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mtum_STOCH_Fa_kd</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290">
                <a:tc>
                  <a:txBody>
                    <a:bodyPr/>
                    <a:p>
                      <a:pPr indent="0">
                        <a:buNone/>
                      </a:pPr>
                      <a:r>
                        <a:rPr lang="en-US" sz="500" b="0">
                          <a:solidFill>
                            <a:srgbClr val="000000"/>
                          </a:solidFill>
                          <a:latin typeface="宋体" charset="0"/>
                          <a:cs typeface="宋体" charset="0"/>
                        </a:rPr>
                        <a:t>vola_TRANGE</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cycl_DCPERIOD</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tend_PSARr_002_02</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olap_VWMA_10</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925">
                <a:tc>
                  <a:txBody>
                    <a:bodyPr/>
                    <a:p>
                      <a:pPr indent="0">
                        <a:buNone/>
                      </a:pPr>
                      <a:r>
                        <a:rPr lang="en-US" sz="500" b="0">
                          <a:solidFill>
                            <a:srgbClr val="000000"/>
                          </a:solidFill>
                          <a:latin typeface="宋体" charset="0"/>
                          <a:cs typeface="宋体" charset="0"/>
                        </a:rPr>
                        <a:t>mtum_MACD_fix_signal</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cycl_SINE_sine</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volume</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ichi_senkou_a</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290">
                <a:tc>
                  <a:txBody>
                    <a:bodyPr/>
                    <a:p>
                      <a:pPr indent="0">
                        <a:buNone/>
                      </a:pPr>
                      <a:r>
                        <a:rPr lang="en-US" sz="500" b="0">
                          <a:solidFill>
                            <a:srgbClr val="000000"/>
                          </a:solidFill>
                          <a:latin typeface="宋体" charset="0"/>
                          <a:cs typeface="宋体" charset="0"/>
                        </a:rPr>
                        <a:t>tend_renko_TR</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mtum_SMIs_5_20_5</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ma_TEMA_5</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demark_pp</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solidFill>
                            <a:srgbClr val="000000"/>
                          </a:solidFill>
                          <a:latin typeface="宋体" charset="0"/>
                          <a:cs typeface="宋体" charset="0"/>
                        </a:rPr>
                        <a:t>low</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mtum_ER_10</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olap_BBAND_dif</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mtum_td_seq_sig</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290">
                <a:tc>
                  <a:txBody>
                    <a:bodyPr/>
                    <a:p>
                      <a:pPr indent="0">
                        <a:buNone/>
                      </a:pPr>
                      <a:r>
                        <a:rPr lang="en-US" sz="500" b="0">
                          <a:solidFill>
                            <a:srgbClr val="000000"/>
                          </a:solidFill>
                          <a:latin typeface="宋体" charset="0"/>
                          <a:cs typeface="宋体" charset="0"/>
                        </a:rPr>
                        <a:t>sti_LINEARREG_INTERCEPT</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olap_MIDPOINT</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ti_choppiness_14</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mtum_CFO_9</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solidFill>
                            <a:srgbClr val="000000"/>
                          </a:solidFill>
                          <a:latin typeface="宋体" charset="0"/>
                          <a:cs typeface="宋体" charset="0"/>
                        </a:rPr>
                        <a:t>olap_SAREXT</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sti_BETA</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clas_s2</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tend_LDECAY_5</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290">
                <a:tc>
                  <a:txBody>
                    <a:bodyPr/>
                    <a:p>
                      <a:pPr indent="0">
                        <a:buNone/>
                      </a:pPr>
                      <a:r>
                        <a:rPr lang="en-US" sz="500" b="0">
                          <a:solidFill>
                            <a:srgbClr val="000000"/>
                          </a:solidFill>
                          <a:latin typeface="宋体" charset="0"/>
                          <a:cs typeface="宋体" charset="0"/>
                        </a:rPr>
                        <a:t>olap_BBAND_UPPER</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clas_s1</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volu_PVI_1</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mtum_MINUS_DM</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925">
                <a:tc>
                  <a:txBody>
                    <a:bodyPr/>
                    <a:p>
                      <a:pPr indent="0">
                        <a:buNone/>
                      </a:pPr>
                      <a:r>
                        <a:rPr lang="en-US" sz="500" b="0">
                          <a:solidFill>
                            <a:srgbClr val="000000"/>
                          </a:solidFill>
                          <a:latin typeface="宋体" charset="0"/>
                          <a:cs typeface="宋体" charset="0"/>
                        </a:rPr>
                        <a:t>olap_SAR</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volu_PVOL</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olap_HT_TRENDLINE</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clas_pp</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290">
                <a:tc>
                  <a:txBody>
                    <a:bodyPr/>
                    <a:p>
                      <a:pPr indent="0">
                        <a:buNone/>
                      </a:pPr>
                      <a:r>
                        <a:rPr lang="en-US" sz="500" b="0">
                          <a:solidFill>
                            <a:srgbClr val="000000"/>
                          </a:solidFill>
                          <a:latin typeface="宋体" charset="0"/>
                          <a:cs typeface="宋体" charset="0"/>
                        </a:rPr>
                        <a:t>mtum_PVOs_12_26_9</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volu_PVT</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cama_s2</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mtum_AO_5_34</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925">
                <a:tc>
                  <a:txBody>
                    <a:bodyPr/>
                    <a:p>
                      <a:pPr indent="0">
                        <a:buNone/>
                      </a:pPr>
                      <a:r>
                        <a:rPr lang="en-US" sz="500" b="0">
                          <a:solidFill>
                            <a:srgbClr val="000000"/>
                          </a:solidFill>
                          <a:latin typeface="宋体" charset="0"/>
                          <a:cs typeface="宋体" charset="0"/>
                        </a:rPr>
                        <a:t>volu_NVI_1</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sti_VAR</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mtum_FISHERTs_9_1</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vola_THERMOma_20_2_05</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solidFill>
                            <a:srgbClr val="000000"/>
                          </a:solidFill>
                          <a:latin typeface="宋体" charset="0"/>
                          <a:cs typeface="宋体" charset="0"/>
                        </a:rPr>
                        <a:t>close</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sti_CORREL</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olap_PWMA_10</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wood_s1</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925">
                <a:tc>
                  <a:txBody>
                    <a:bodyPr/>
                    <a:p>
                      <a:pPr indent="0">
                        <a:buNone/>
                      </a:pPr>
                      <a:r>
                        <a:rPr lang="en-US" sz="500" b="0">
                          <a:solidFill>
                            <a:srgbClr val="000000"/>
                          </a:solidFill>
                          <a:latin typeface="宋体" charset="0"/>
                          <a:cs typeface="宋体" charset="0"/>
                        </a:rPr>
                        <a:t>ma_SMA_10</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ma_EMA_50</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cycl_PHASOR_quad</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mtum_ADXR</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290">
                <a:tc>
                  <a:txBody>
                    <a:bodyPr/>
                    <a:p>
                      <a:pPr indent="0">
                        <a:buNone/>
                      </a:pPr>
                      <a:r>
                        <a:rPr lang="en-US" sz="500" b="0">
                          <a:solidFill>
                            <a:srgbClr val="000000"/>
                          </a:solidFill>
                          <a:latin typeface="宋体" charset="0"/>
                          <a:cs typeface="宋体" charset="0"/>
                        </a:rPr>
                        <a:t>ma_DEMA_20</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mtum_STOCH_kd</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tend_PSARl_002_02</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cycl_DCPHASE</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925">
                <a:tc>
                  <a:txBody>
                    <a:bodyPr/>
                    <a:p>
                      <a:pPr indent="0">
                        <a:buNone/>
                      </a:pPr>
                      <a:r>
                        <a:rPr lang="en-US" sz="500" b="0">
                          <a:solidFill>
                            <a:srgbClr val="000000"/>
                          </a:solidFill>
                          <a:latin typeface="宋体" charset="0"/>
                          <a:cs typeface="宋体" charset="0"/>
                        </a:rPr>
                        <a:t>mtum_AR_26</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mtum_STOCH_RSI_k</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ma_SMA_50</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mtum_QQEs_14_5_4236</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290">
                <a:tc>
                  <a:txBody>
                    <a:bodyPr/>
                    <a:p>
                      <a:pPr indent="0">
                        <a:buNone/>
                      </a:pPr>
                      <a:r>
                        <a:rPr lang="en-US" sz="500" b="0">
                          <a:solidFill>
                            <a:srgbClr val="000000"/>
                          </a:solidFill>
                          <a:latin typeface="宋体" charset="0"/>
                          <a:cs typeface="宋体" charset="0"/>
                        </a:rPr>
                        <a:t>mtum_PLUS_DM</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ma_WMA_50</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clas_s3</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500" b="0">
                          <a:solidFill>
                            <a:srgbClr val="000000"/>
                          </a:solidFill>
                          <a:latin typeface="宋体" charset="0"/>
                          <a:cs typeface="宋体" charset="0"/>
                        </a:rPr>
                        <a:t>vola_THERMO_20_2_05</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1925">
                <a:tc>
                  <a:txBody>
                    <a:bodyPr/>
                    <a:p>
                      <a:pPr indent="0">
                        <a:buNone/>
                      </a:pPr>
                      <a:r>
                        <a:rPr lang="en-US" sz="500" b="0">
                          <a:solidFill>
                            <a:srgbClr val="000000"/>
                          </a:solidFill>
                          <a:latin typeface="宋体" charset="0"/>
                          <a:cs typeface="宋体" charset="0"/>
                        </a:rPr>
                        <a:t>mtum_PVO_12_26_9</a:t>
                      </a:r>
                      <a:endParaRPr lang="en-US" altLang="en-US" sz="500" b="0">
                        <a:solidFill>
                          <a:srgbClr val="000000"/>
                        </a:solidFill>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400" b="0">
                          <a:latin typeface="Calibri" charset="0"/>
                          <a:cs typeface="Calibri" charset="0"/>
                        </a:rPr>
                        <a:t> </a:t>
                      </a:r>
                      <a:endParaRPr lang="en-US" altLang="en-US" sz="4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400" b="0">
                          <a:latin typeface="Calibri" charset="0"/>
                          <a:cs typeface="Calibri" charset="0"/>
                        </a:rPr>
                        <a:t> </a:t>
                      </a:r>
                      <a:endParaRPr lang="en-US" altLang="en-US" sz="4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400" b="0">
                        <a:latin typeface="Calibri" charset="0"/>
                        <a:ea typeface="Calibri" charset="0"/>
                        <a:cs typeface="Calibri"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sp>
        <p:nvSpPr>
          <p:cNvPr id="4" name="文本占位符 3"/>
          <p:cNvSpPr>
            <a:spLocks noGrp="1"/>
          </p:cNvSpPr>
          <p:nvPr>
            <p:ph type="body" sz="quarter" idx="18"/>
          </p:nvPr>
        </p:nvSpPr>
        <p:spPr/>
        <p:txBody>
          <a:bodyPr/>
          <a:p>
            <a:endParaRPr lang="zh-CN" altLang="en-US"/>
          </a:p>
        </p:txBody>
      </p:sp>
      <p:sp>
        <p:nvSpPr>
          <p:cNvPr id="5" name="页脚占位符 4"/>
          <p:cNvSpPr>
            <a:spLocks noGrp="1"/>
          </p:cNvSpPr>
          <p:nvPr>
            <p:ph type="ftr" sz="quarter" idx="23"/>
          </p:nvPr>
        </p:nvSpPr>
        <p:spPr/>
        <p:txBody>
          <a:bodyPr/>
          <a:p>
            <a:r>
              <a:rPr lang="en-US"/>
              <a:t>Optional footer</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9"/>
          </p:nvPr>
        </p:nvSpPr>
        <p:spPr/>
        <p:txBody>
          <a:bodyPr/>
          <a:lstStyle/>
          <a:p>
            <a:endParaRPr lang="zh-CN" altLang="en-US"/>
          </a:p>
        </p:txBody>
      </p:sp>
      <p:sp>
        <p:nvSpPr>
          <p:cNvPr id="9" name="内容占位符 8"/>
          <p:cNvSpPr>
            <a:spLocks noGrp="1"/>
          </p:cNvSpPr>
          <p:nvPr>
            <p:ph idx="1"/>
          </p:nvPr>
        </p:nvSpPr>
        <p:spPr/>
        <p:txBody>
          <a:bodyPr/>
          <a:lstStyle/>
          <a:p>
            <a:r>
              <a:rPr lang="zh-CN" altLang="en-US" dirty="0"/>
              <a:t>课题相关：</a:t>
            </a:r>
            <a:endParaRPr lang="en-US" altLang="zh-CN" dirty="0"/>
          </a:p>
          <a:p>
            <a:r>
              <a:rPr lang="zh-CN" altLang="en-US" dirty="0"/>
              <a:t>课题一：指令考核代码</a:t>
            </a:r>
            <a:endParaRPr lang="en-US" altLang="zh-CN" dirty="0"/>
          </a:p>
          <a:p>
            <a:r>
              <a:rPr lang="zh-CN" altLang="en-US" dirty="0"/>
              <a:t>课题二：个股指数走势判断</a:t>
            </a:r>
            <a:endParaRPr lang="en-US" altLang="zh-CN" dirty="0"/>
          </a:p>
          <a:p>
            <a:r>
              <a:rPr lang="zh-CN" altLang="en-US" dirty="0"/>
              <a:t>课题三：交易信号买卖时点提醒</a:t>
            </a:r>
            <a:endParaRPr lang="en-US" altLang="zh-CN" dirty="0"/>
          </a:p>
        </p:txBody>
      </p:sp>
      <p:sp>
        <p:nvSpPr>
          <p:cNvPr id="10" name="内容占位符 9"/>
          <p:cNvSpPr>
            <a:spLocks noGrp="1"/>
          </p:cNvSpPr>
          <p:nvPr>
            <p:ph idx="15"/>
          </p:nvPr>
        </p:nvSpPr>
        <p:spPr/>
        <p:txBody>
          <a:bodyPr/>
          <a:lstStyle/>
          <a:p>
            <a:r>
              <a:rPr lang="zh-CN" altLang="en-US" dirty="0"/>
              <a:t>部门相关：</a:t>
            </a:r>
            <a:endParaRPr lang="en-US" altLang="zh-CN" dirty="0"/>
          </a:p>
          <a:p>
            <a:r>
              <a:rPr lang="en-US" altLang="zh-CN" dirty="0"/>
              <a:t>AI</a:t>
            </a:r>
            <a:r>
              <a:rPr lang="zh-CN" altLang="en-US" dirty="0"/>
              <a:t>大模型操作手册编写</a:t>
            </a:r>
            <a:endParaRPr lang="en-US" altLang="zh-CN" dirty="0"/>
          </a:p>
          <a:p>
            <a:r>
              <a:rPr lang="en-US" altLang="zh-CN" dirty="0"/>
              <a:t>REITs</a:t>
            </a:r>
            <a:r>
              <a:rPr lang="zh-CN" altLang="en-US" dirty="0"/>
              <a:t>基金行业学习报告</a:t>
            </a:r>
            <a:endParaRPr lang="en-US" altLang="zh-CN" dirty="0"/>
          </a:p>
          <a:p>
            <a:endParaRPr lang="zh-CN" altLang="en-US" dirty="0"/>
          </a:p>
        </p:txBody>
      </p:sp>
      <p:sp>
        <p:nvSpPr>
          <p:cNvPr id="4" name="页脚占位符 3"/>
          <p:cNvSpPr>
            <a:spLocks noGrp="1"/>
          </p:cNvSpPr>
          <p:nvPr>
            <p:ph type="ftr" sz="quarter" idx="21"/>
          </p:nvPr>
        </p:nvSpPr>
        <p:spPr/>
        <p:txBody>
          <a:bodyPr/>
          <a:lstStyle/>
          <a:p>
            <a:r>
              <a:rPr lang="en-US"/>
              <a:t>Optional footer</a:t>
            </a:r>
            <a:endParaRPr lang="en-US"/>
          </a:p>
        </p:txBody>
      </p:sp>
      <p:sp>
        <p:nvSpPr>
          <p:cNvPr id="6" name="标题 5"/>
          <p:cNvSpPr>
            <a:spLocks noGrp="1"/>
          </p:cNvSpPr>
          <p:nvPr>
            <p:ph type="title"/>
          </p:nvPr>
        </p:nvSpPr>
        <p:spPr/>
        <p:txBody>
          <a:bodyPr/>
          <a:lstStyle/>
          <a:p>
            <a:r>
              <a:rPr lang="zh-CN" altLang="en-US" dirty="0"/>
              <a:t>目录</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5"/>
          <p:cNvSpPr>
            <a:spLocks noGrp="1"/>
          </p:cNvSpPr>
          <p:nvPr>
            <p:ph type="body" sz="quarter" idx="32"/>
          </p:nvPr>
        </p:nvSpPr>
        <p:spPr/>
        <p:txBody>
          <a:bodyPr/>
          <a:p>
            <a:endParaRPr lang="zh-CN" altLang="en-US"/>
          </a:p>
        </p:txBody>
      </p:sp>
      <p:sp>
        <p:nvSpPr>
          <p:cNvPr id="5" name="页脚占位符 4"/>
          <p:cNvSpPr>
            <a:spLocks noGrp="1"/>
          </p:cNvSpPr>
          <p:nvPr>
            <p:ph type="ftr" sz="quarter" idx="10"/>
          </p:nvPr>
        </p:nvSpPr>
        <p:spPr/>
        <p:txBody>
          <a:bodyPr/>
          <a:p>
            <a:r>
              <a:rPr lang="en-US"/>
              <a:t>Optional footer</a:t>
            </a:r>
            <a:endParaRPr lang="en-US"/>
          </a:p>
        </p:txBody>
      </p:sp>
      <p:sp>
        <p:nvSpPr>
          <p:cNvPr id="11" name="Title 10"/>
          <p:cNvSpPr>
            <a:spLocks noGrp="1"/>
          </p:cNvSpPr>
          <p:nvPr>
            <p:ph type="title"/>
          </p:nvPr>
        </p:nvSpPr>
        <p:spPr/>
        <p:txBody>
          <a:bodyPr/>
          <a:p>
            <a:r>
              <a:rPr lang="zh-CN" altLang="en-GB" sz="2000" dirty="0">
                <a:latin typeface="Arial" panose="020B0604020202020204" pitchFamily="34" charset="0"/>
                <a:ea typeface="黑体" panose="02010609060101010101" pitchFamily="49" charset="-122"/>
                <a:cs typeface="Arial" panose="020B0604020202020204" pitchFamily="34" charset="0"/>
              </a:rPr>
              <a:t>附录（未提及的技术</a:t>
            </a:r>
            <a:r>
              <a:rPr lang="zh-CN" altLang="en-GB" sz="2000" dirty="0">
                <a:latin typeface="Arial" panose="020B0604020202020204" pitchFamily="34" charset="0"/>
                <a:ea typeface="黑体" panose="02010609060101010101" pitchFamily="49" charset="-122"/>
                <a:cs typeface="Arial" panose="020B0604020202020204" pitchFamily="34" charset="0"/>
              </a:rPr>
              <a:t>指标）</a:t>
            </a:r>
            <a:endParaRPr lang="zh-CN" altLang="en-GB" sz="2000"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9" name="表格 8"/>
          <p:cNvGraphicFramePr/>
          <p:nvPr>
            <p:custDataLst>
              <p:tags r:id="rId1"/>
            </p:custDataLst>
          </p:nvPr>
        </p:nvGraphicFramePr>
        <p:xfrm>
          <a:off x="288290" y="675640"/>
          <a:ext cx="666115" cy="3385820"/>
        </p:xfrm>
        <a:graphic>
          <a:graphicData uri="http://schemas.openxmlformats.org/drawingml/2006/table">
            <a:tbl>
              <a:tblPr/>
              <a:tblGrid>
                <a:gridCol w="666115"/>
              </a:tblGrid>
              <a:tr h="0">
                <a:tc>
                  <a:txBody>
                    <a:bodyPr/>
                    <a:p>
                      <a:pPr indent="0">
                        <a:buNone/>
                      </a:pPr>
                      <a:r>
                        <a:rPr lang="en-US" sz="500" b="0">
                          <a:latin typeface="宋体" charset="0"/>
                          <a:cs typeface="宋体" charset="0"/>
                        </a:rPr>
                        <a:t>per_Close</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per_Volume</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has_preMarket</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per_preMarket</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ma_DEMA_5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ma_EMA_5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ma_KAMA_5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ma_SMA_5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ma_T3_5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ma_TEMA_5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ma_TRIMA_5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ma_WMA_5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ma_DEMA_10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ma_KAMA_10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ma_SMA_10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ma_T3_10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ma_TRIMA_10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ma_TRIMA_100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0" name="表格 9"/>
          <p:cNvGraphicFramePr/>
          <p:nvPr/>
        </p:nvGraphicFramePr>
        <p:xfrm>
          <a:off x="1413193" y="675545"/>
          <a:ext cx="764540" cy="3413125"/>
        </p:xfrm>
        <a:graphic>
          <a:graphicData uri="http://schemas.openxmlformats.org/drawingml/2006/table">
            <a:tbl>
              <a:tblPr/>
              <a:tblGrid>
                <a:gridCol w="764540"/>
              </a:tblGrid>
              <a:tr h="0">
                <a:tc>
                  <a:txBody>
                    <a:bodyPr/>
                    <a:p>
                      <a:pPr indent="0">
                        <a:buNone/>
                      </a:pPr>
                      <a:r>
                        <a:rPr lang="en-US" sz="500" b="0">
                          <a:latin typeface="宋体" charset="0"/>
                          <a:cs typeface="宋体" charset="0"/>
                        </a:rPr>
                        <a:t>ma_WMA_100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trad_s3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trad_s2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trad_s1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trad_pp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trad_r1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trad_r2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trad_r3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clas_s3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clas_s2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clas_s1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clas_pp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clas_r1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clas_r2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clas_r3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fibo_s3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fibo_s2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fibo_s1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fibo_pp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fibo_r1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fibo_r2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fibo_r3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wood_s3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wood_s2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wood_s1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wood_pp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wood_r1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wood_r2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wood_r3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demark_s1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demark_pp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demark_r1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cama_s3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cama_s2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cama_s1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cama_pp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cama_r1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cama_r2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cama_r3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ti_acc_dist</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ti_chaikin_10_3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ti_choppiness_14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ti_coppock_14_11_10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2" name="表格 11"/>
          <p:cNvGraphicFramePr/>
          <p:nvPr/>
        </p:nvGraphicFramePr>
        <p:xfrm>
          <a:off x="2337753" y="675545"/>
          <a:ext cx="996950" cy="3413125"/>
        </p:xfrm>
        <a:graphic>
          <a:graphicData uri="http://schemas.openxmlformats.org/drawingml/2006/table">
            <a:tbl>
              <a:tblPr/>
              <a:tblGrid>
                <a:gridCol w="996950"/>
              </a:tblGrid>
              <a:tr h="0">
                <a:tc>
                  <a:txBody>
                    <a:bodyPr/>
                    <a:p>
                      <a:pPr indent="0">
                        <a:buNone/>
                      </a:pPr>
                      <a:r>
                        <a:rPr lang="en-US" sz="500" b="0">
                          <a:latin typeface="宋体" charset="0"/>
                          <a:cs typeface="宋体" charset="0"/>
                        </a:rPr>
                        <a:t>ti_donchian_lower_20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ti_donchian_center_20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ti_donchian_upper_20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ti_ease_of_movement_14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ti_force_index_13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ti_hma_20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ti_kelt_20_lower</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ti_kelt_20_upper</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ti_mass_index_9_25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ti_supertrend_20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ti_vortex_pos_5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ti_vortex_neg_5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ti_vortex_pos_14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ti_vortex_neg_14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cycl_EBSW_40_10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mtum_AO_5_34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mtum_BIAS_SMA_26</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mtum_AR_26</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mtum_BR_26</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mtum_CFO_9</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mtum_CG_10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mtum_CTI_12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mtum_DMP_14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mtum_DMN_14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mtum_ER_10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mtum_BULLP_13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mtum_BEARP_13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mtum_FISHERT_9_1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mtum_FISHERTs_9_1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mtum_INERTIA_20_14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mtum_K_9_3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mtum_D_9_3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mtum_J_9_3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mtum_PGO_14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mtum_PSL_12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mtum_PVO_12_26_9</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mtum_PVOh_12_26_9</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mtum_PVOs_12_26_9</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mtum_QQE_14_5_4236_RSIMA</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mtum_QQEl_14_5_4236</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mtum_QQEs_14_5_4236</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mtum_RSX_14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mtum_STC_10_12_26_05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3" name="表格 12"/>
          <p:cNvGraphicFramePr/>
          <p:nvPr/>
        </p:nvGraphicFramePr>
        <p:xfrm>
          <a:off x="3334703" y="675545"/>
          <a:ext cx="983615" cy="3413125"/>
        </p:xfrm>
        <a:graphic>
          <a:graphicData uri="http://schemas.openxmlformats.org/drawingml/2006/table">
            <a:tbl>
              <a:tblPr/>
              <a:tblGrid>
                <a:gridCol w="983615"/>
              </a:tblGrid>
              <a:tr h="0">
                <a:tc>
                  <a:txBody>
                    <a:bodyPr/>
                    <a:p>
                      <a:pPr indent="0">
                        <a:buNone/>
                      </a:pPr>
                      <a:r>
                        <a:rPr lang="en-US" sz="500" b="0">
                          <a:latin typeface="宋体" charset="0"/>
                          <a:cs typeface="宋体" charset="0"/>
                        </a:rPr>
                        <a:t>mtum_STCmacd_10_12_26_05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mtum_STCstoch_10_12_26_05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mtum_SMI_5_20_5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mtum_SMIs_5_20_5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mtum_SMIo_5_20_5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olap_ALMA_10_60_085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olap_HWMA_02_01_01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olap_JMA_7_0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olap_MCGD_10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olap_PWMA_10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olap_SINWMA_14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olap_SSF_10_2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olap_SWMA_10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olap_VMAP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olap_VWMA_10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perf_CUMLOGRET_1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perf_CUMPCTRET_1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perf_z_30_1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perf_ha</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sti_ENTP_10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sti_KURT_30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sti_TOS_STDEVALL_LR</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sti_TOS_STDEVALL_L_1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sti_TOS_STDEVALL_U_1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sti_TOS_STDEVALL_L_2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sti_TOS_STDEVALL_U_2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sti_TOS_STDEVALL_L_3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sti_TOS_STDEVALL_U_3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sti_ZS_30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tend_LDECAY_5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tend_PSARl_002_02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tend_PSARs_002_02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tend_PSARaf_002_02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tend_PSARr_002_02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tend_VHF_28</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vola_HWM</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vola_HWU</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vola_HWL</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vola_KCLe_20_2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vola_KCBe_20_2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vola_KCUe_20_2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vola_RVI_14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vola_THERMO_20_2_05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4" name="表格 13"/>
          <p:cNvGraphicFramePr/>
          <p:nvPr/>
        </p:nvGraphicFramePr>
        <p:xfrm>
          <a:off x="4318318" y="675545"/>
          <a:ext cx="891540" cy="3413125"/>
        </p:xfrm>
        <a:graphic>
          <a:graphicData uri="http://schemas.openxmlformats.org/drawingml/2006/table">
            <a:tbl>
              <a:tblPr/>
              <a:tblGrid>
                <a:gridCol w="891540"/>
              </a:tblGrid>
              <a:tr h="0">
                <a:tc>
                  <a:txBody>
                    <a:bodyPr/>
                    <a:p>
                      <a:pPr indent="0">
                        <a:buNone/>
                      </a:pPr>
                      <a:r>
                        <a:rPr lang="en-US" sz="500" b="0">
                          <a:latin typeface="宋体" charset="0"/>
                          <a:cs typeface="宋体" charset="0"/>
                        </a:rPr>
                        <a:t>vola_THERMOma_20_2_05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vola_THERMOl_20_2_05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vola_THERMOs_20_2_05</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vola_TRUERANGE_1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vola_UI_14</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volu_EFI_13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volu_NVI_1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volu_PVI_1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volu_PVOL</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volu_PVR</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volu_PVT</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mtum_murrey_math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mtum_td_seq</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mtum_td_seq_sig</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tend_hh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tend_hl</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tend_ll</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tend_lh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tend_hh_crash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tend_hl_crash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tend_ll_crash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tend_lh_crash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ichi_tenkan_sen</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ichi_kijun_sen</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ichi_senkou_a</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ichi_senkou_b</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ichi_isin_cloud</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ichi_crash</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ichi_chikou_span</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tend_renko_TR</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tend_renko_ATR</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tend_renko_brick</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tend_renko_change</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pcrh_trad_s3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pcrh_trad_s2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pcrh_trad_s1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pcrh_trad_pp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pcrh_trad_r1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pcrh_trad_r2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pcrh_trad_r3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pcrh_clas_s3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pcrh_clas_s2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pcrh_clas_s1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5" name="表格 14"/>
          <p:cNvGraphicFramePr/>
          <p:nvPr/>
        </p:nvGraphicFramePr>
        <p:xfrm>
          <a:off x="5209858" y="675545"/>
          <a:ext cx="962025" cy="3413125"/>
        </p:xfrm>
        <a:graphic>
          <a:graphicData uri="http://schemas.openxmlformats.org/drawingml/2006/table">
            <a:tbl>
              <a:tblPr/>
              <a:tblGrid>
                <a:gridCol w="962025"/>
              </a:tblGrid>
              <a:tr h="0">
                <a:tc>
                  <a:txBody>
                    <a:bodyPr/>
                    <a:p>
                      <a:pPr indent="0">
                        <a:buNone/>
                      </a:pPr>
                      <a:r>
                        <a:rPr lang="en-US" sz="500" b="0">
                          <a:latin typeface="宋体" charset="0"/>
                          <a:cs typeface="宋体" charset="0"/>
                        </a:rPr>
                        <a:t>pcrh_clas_pp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pcrh_clas_r1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pcrh_clas_r2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pcrh_clas_r3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pcrh_fibo_s3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pcrh_fibo_s2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pcrh_fibo_s1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pcrh_fibo_pp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pcrh_fibo_r1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pcrh_fibo_r2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pcrh_fibo_r3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pcrh_wood_s3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pcrh_wood_s2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pcrh_wood_s1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pcrh_wood_pp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pcrh_wood_r1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pcrh_wood_r2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pcrh_wood_r3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pcrh_demark_s1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pcrh_demark_pp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pcrh_demark_r1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pcrh_cama_s3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pcrh_cama_s2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pcrh_cama_s1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pcrh_cama_pp</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pcrh_cama_r1</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pcrh_cama_r2</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pcrh_cama_r3</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mcrh_DEMA_5_DEMA_10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mcrh_DEMA_5_KAMA_10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mcrh_DEMA_5_SMA_10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mcrh_DEMA_5_T3_10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mcrh_DEMA_5_TRIMA_10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5"/>
          <p:cNvSpPr>
            <a:spLocks noGrp="1"/>
          </p:cNvSpPr>
          <p:nvPr>
            <p:ph type="body" sz="quarter" idx="18"/>
          </p:nvPr>
        </p:nvSpPr>
        <p:spPr/>
        <p:txBody>
          <a:bodyPr/>
          <a:p>
            <a:endParaRPr lang="zh-CN" altLang="en-US"/>
          </a:p>
        </p:txBody>
      </p:sp>
      <p:sp>
        <p:nvSpPr>
          <p:cNvPr id="7" name="标题 6"/>
          <p:cNvSpPr>
            <a:spLocks noGrp="1"/>
          </p:cNvSpPr>
          <p:nvPr>
            <p:ph type="title"/>
          </p:nvPr>
        </p:nvSpPr>
        <p:spPr/>
        <p:txBody>
          <a:bodyPr/>
          <a:p>
            <a:r>
              <a:rPr lang="zh-CN" altLang="en-US"/>
              <a:t>附录</a:t>
            </a:r>
            <a:endParaRPr lang="zh-CN" altLang="en-US"/>
          </a:p>
        </p:txBody>
      </p:sp>
      <p:sp>
        <p:nvSpPr>
          <p:cNvPr id="5" name="页脚占位符 4"/>
          <p:cNvSpPr>
            <a:spLocks noGrp="1"/>
          </p:cNvSpPr>
          <p:nvPr>
            <p:ph type="ftr" sz="quarter" idx="20"/>
          </p:nvPr>
        </p:nvSpPr>
        <p:spPr/>
        <p:txBody>
          <a:bodyPr/>
          <a:p>
            <a:r>
              <a:rPr lang="en-US"/>
              <a:t>Optional footer</a:t>
            </a:r>
            <a:endParaRPr lang="en-US"/>
          </a:p>
        </p:txBody>
      </p:sp>
      <p:graphicFrame>
        <p:nvGraphicFramePr>
          <p:cNvPr id="8" name="表格 7"/>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mcrh_DEMA_5_WMA_20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mcrh_EMA_5_DEMA_10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mcrh_EMA_5_KAMA_10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mcrh_EMA_5_SMA_10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mcrh_EMA_5_T3_10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mcrh_EMA_5_TRIMA_10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9" name="表格 8"/>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mcrh_EMA_5_EMA_100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mcrh_KAMA_5_DEMA_10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mcrh_KAMA_5_KAMA_10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mcrh_KAMA_5_SMA_10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mcrh_KAMA_5_T3_10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mcrh_KAMA_5_TRIMA_10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mcrh_SMA_5_DEMA_10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0" name="表格 9"/>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mcrh_SMA_5_KAMA_10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mcrh_SMA_5_SMA_10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mcrh_SMA_5_T3_10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mcrh_SMA_5_TRIMA_10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mcrh_T3_5_DEMA_10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mcrh_T3_5_KAMA_10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mcrh_T3_5_SMA_10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mcrh_T3_5_T3_10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mcrh_T3_5_TRIMA_10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1" name="表格 10"/>
          <p:cNvGraphicFramePr/>
          <p:nvPr/>
        </p:nvGraphicFramePr>
        <p:xfrm>
          <a:off x="3529648" y="833025"/>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mcrh_T3_5_T3_20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mcrh_TEMA_5_DEMA_10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mcrh_TEMA_5_KAMA_10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mcrh_TEMA_5_SMA_10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mcrh_TEMA_5_T3_10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mcrh_TEMA_5_TRIMA_10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2" name="表格 11"/>
          <p:cNvGraphicFramePr/>
          <p:nvPr/>
        </p:nvGraphicFramePr>
        <p:xfrm>
          <a:off x="983298" y="1131475"/>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mcrh_TEMA_5_TRIMA_50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mcrh_TRIMA_5_DEMA_10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mcrh_TRIMA_5_KAMA_10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mcrh_TRIMA_5_SMA_10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mcrh_TRIMA_5_T3_10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mcrh_TRIMA_5_TRIMA_10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4" name="表格 13"/>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mcrh_TRIMA_5_ti_h20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mcrh_WMA_5_DEMA_10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mcrh_WMA_5_KAMA_10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mcrh_WMA_5_SMA_10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mcrh_WMA_5_T3_10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mcrh_WMA_5_TEMA_10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mcrh_WMA_5_TRIMA_10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mcrh_WMA_5_WMA_10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5" name="表格 14"/>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mcrh_DEMA_10_EMA_50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mcrh_DEMA_10_ti_h20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mcrh_EMA_10_ti_h20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6" name="表格 15"/>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mcrh_KAMA_10_KAMA_20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mcrh_KAMA_10_ti_h20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7" name="表格 16"/>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mcrh_SMA_10_T3_100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mcrh_SMA_10_ti_h20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mcrh_T3_10_ti_h20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8" name="表格 17"/>
          <p:cNvGraphicFramePr/>
          <p:nvPr/>
        </p:nvGraphicFramePr>
        <p:xfrm>
          <a:off x="561879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mcrh_TEMA_10_TEMA_50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mcrh_TEMA_10_ti_h20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mcrh_TRIMA_10_ti_h20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mcrh_WMA_10_DEMA_20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mcrh_WMA_10_KAMA_20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mcrh_WMA_10_SMA_20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mcrh_WMA_10_T3_20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mcrh_WMA_10_TEMA_20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9" name="表格 18"/>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mcrh_WMA_10_TRIMA_20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mcrh_WMA_10_WMA_20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mcrh_WMA_10_ti_h20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mcrh_DEMA_20_WMA_100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20" name="表格 19"/>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mcrh_EMA_20_DEMA_100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mcrh_EMA_20_WMA_100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mcrh_KAMA_20_WMA_100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mcrh_SMA_20_WMA_100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21" name="表格 20"/>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mcrh_T3_20_SMA_50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mcrh_T3_20_WMA_100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mcrh_TEMA_20_WMA_100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22" name="表格 21"/>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mcrh_TRIMA_20_TRIMA_100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mcrh_TRIMA_20_WMA_100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mcrh_WMA_20_DEMA_50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mcrh_WMA_20_KAMA_50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mcrh_WMA_20_SMA_50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mcrh_WMA_20_T3_50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mcrh_WMA_20_TEMA_50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mcrh_WMA_20_TRIMA_50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mcrh_WMA_20_WMA_50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mcrh_WMA_20_WMA_100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mcrh_DEMA_50_ti_h20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mcrh_EMA_50_ti_h20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23" name="表格 22"/>
          <p:cNvGraphicFramePr/>
          <p:nvPr/>
        </p:nvGraphicFramePr>
        <p:xfrm>
          <a:off x="3170238" y="1191800"/>
          <a:ext cx="0" cy="0"/>
        </p:xfrm>
        <a:graphic>
          <a:graphicData uri="http://schemas.openxmlformats.org/drawingml/2006/table">
            <a:tbl>
              <a:tblPr/>
              <a:tblGrid>
                <a:gridCol w="2803525"/>
              </a:tblGrid>
              <a:tr h="0">
                <a:tc>
                  <a:txBody>
                    <a:bodyPr/>
                    <a:p>
                      <a:pPr indent="0">
                        <a:buNone/>
                      </a:pPr>
                      <a:r>
                        <a:rPr lang="en-US" sz="500" b="0">
                          <a:latin typeface="宋体" charset="0"/>
                          <a:cs typeface="宋体" charset="0"/>
                        </a:rPr>
                        <a:t>mcrh_KAMA_50_WMA_100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mcrh_KAMA_50_ti_h20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mcrh_SMA_50_ti_h20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mcrh_T3_50_ti_h20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mcrh_TEMA_50_ti_h20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mcrh_TRIMA_50_TEMA_100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mcrh_TRIMA_50_TRIMA_100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mcrh_TRIMA_50_WMA_100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mcrh_TRIMA_50_ti_h20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mcrh_WMA_50_DEMA_100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mcrh_WMA_50_EMA_100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mcrh_WMA_50_KAMA_100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mcrh_WMA_50_SMA_100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500" b="0">
                          <a:latin typeface="宋体" charset="0"/>
                          <a:cs typeface="宋体" charset="0"/>
                        </a:rPr>
                        <a:t>mcrh_WMA_50_T3_100</a:t>
                      </a:r>
                      <a:endParaRPr lang="en-US" altLang="en-US" sz="5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24" name="表格 23"/>
          <p:cNvGraphicFramePr/>
          <p:nvPr/>
        </p:nvGraphicFramePr>
        <p:xfrm>
          <a:off x="1865948" y="1200150"/>
          <a:ext cx="0" cy="0"/>
        </p:xfrm>
        <a:graphic>
          <a:graphicData uri="http://schemas.openxmlformats.org/drawingml/2006/table">
            <a:tbl>
              <a:tblPr/>
              <a:tblGrid>
                <a:gridCol w="5411788"/>
              </a:tblGrid>
              <a:tr h="0">
                <a:tc>
                  <a:txBody>
                    <a:bodyPr/>
                    <a:p>
                      <a:pPr indent="0">
                        <a:buNone/>
                      </a:pPr>
                      <a:r>
                        <a:rPr lang="en-US" sz="1000" b="0">
                          <a:latin typeface="宋体" charset="0"/>
                          <a:cs typeface="宋体" charset="0"/>
                        </a:rPr>
                        <a:t>mcrh_WMA_50_TEMA_100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mcrh_WMA_50_TRIMA_100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mcrh_WMA_50_WMA_100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mcrh_WMA_50_ti_h20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mcrh_DEMA_100_ti_h20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mcrh_EMA_100_ti_h20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mcrh_KAMA_100_ti_h20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mcrh_SMA_100_ti_h20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mcrh_T3_100_ti_h20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mcrh_TEMA_100_ti_h20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mcrh_TRIMA_100_ti_h20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mcrh_WMA_100_ti_h20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NQ_Close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NQ_Volume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NQ_per_Close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NQ_per_Volume</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NQ_SMA_20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charset="0"/>
                          <a:cs typeface="宋体" charset="0"/>
                        </a:rPr>
                        <a:t>NQ_SMA_100</a:t>
                      </a:r>
                      <a:endParaRPr lang="en-US" altLang="en-US" sz="1000" b="0">
                        <a:latin typeface="宋体" charset="0"/>
                        <a:ea typeface="宋体" charset="0"/>
                        <a:cs typeface="宋体"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9" name="Table 6"/>
          <p:cNvGraphicFramePr>
            <a:graphicFrameLocks noGrp="1"/>
          </p:cNvGraphicFramePr>
          <p:nvPr>
            <p:ph sz="quarter" idx="13"/>
          </p:nvPr>
        </p:nvGraphicFramePr>
        <p:xfrm>
          <a:off x="288925" y="1052513"/>
          <a:ext cx="8571442" cy="3034800"/>
        </p:xfrm>
        <a:graphic>
          <a:graphicData uri="http://schemas.openxmlformats.org/drawingml/2006/table">
            <a:tbl>
              <a:tblPr>
                <a:tableStyleId>{5C22544A-7EE6-4342-B048-85BDC9FD1C3A}</a:tableStyleId>
              </a:tblPr>
              <a:tblGrid>
                <a:gridCol w="2180292"/>
                <a:gridCol w="6391150"/>
              </a:tblGrid>
              <a:tr h="758700">
                <a:tc>
                  <a:txBody>
                    <a:bodyPr/>
                    <a:lstStyle/>
                    <a:p>
                      <a:pPr marL="358775" indent="-358775" eaLnBrk="0">
                        <a:lnSpc>
                          <a:spcPct val="95000"/>
                        </a:lnSpc>
                        <a:tabLst>
                          <a:tab pos="358775" algn="l"/>
                        </a:tabLst>
                      </a:pPr>
                      <a:r>
                        <a:rPr lang="en-GB"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1</a:t>
                      </a:r>
                      <a:r>
                        <a:rPr lang="en-GB" sz="12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	</a:t>
                      </a:r>
                      <a:r>
                        <a:rPr lang="zh-CN" altLang="en-US"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标题一（</a:t>
                      </a:r>
                      <a:r>
                        <a:rPr lang="en-US" altLang="zh-CN"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12</a:t>
                      </a:r>
                      <a:r>
                        <a:rPr lang="zh-CN" altLang="en-US"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，加粗）</a:t>
                      </a:r>
                      <a:endParaRPr lang="en-US" altLang="zh-CN" sz="1200" b="1"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358775" indent="0" eaLnBrk="1">
                        <a:lnSpc>
                          <a:spcPct val="95000"/>
                        </a:lnSpc>
                        <a:tabLst>
                          <a:tab pos="358775" algn="l"/>
                        </a:tabLst>
                      </a:pPr>
                      <a:r>
                        <a:rPr lang="zh-CN" altLang="en-US" sz="1200" b="0" spc="0" dirty="0">
                          <a:solidFill>
                            <a:schemeClr val="tx1"/>
                          </a:solidFill>
                          <a:latin typeface="Arial" panose="020B0604020202020204" pitchFamily="34" charset="0"/>
                          <a:ea typeface="黑体" panose="02010609060101010101" pitchFamily="49" charset="-122"/>
                          <a:cs typeface="Arial" panose="020B0604020202020204" pitchFamily="34" charset="0"/>
                        </a:rPr>
                        <a:t>二级标题</a:t>
                      </a:r>
                      <a:r>
                        <a:rPr lang="zh-CN" altLang="en-US" sz="120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en-US" altLang="zh-CN" sz="1200" dirty="0">
                          <a:solidFill>
                            <a:schemeClr val="tx1"/>
                          </a:solidFill>
                          <a:latin typeface="Arial" panose="020B0604020202020204" pitchFamily="34" charset="0"/>
                          <a:ea typeface="黑体" panose="02010609060101010101" pitchFamily="49" charset="-122"/>
                          <a:cs typeface="Arial" panose="020B0604020202020204" pitchFamily="34" charset="0"/>
                        </a:rPr>
                        <a:t>12</a:t>
                      </a:r>
                      <a:r>
                        <a:rPr lang="zh-CN" altLang="en-US" sz="1200" dirty="0">
                          <a:solidFill>
                            <a:schemeClr val="tx1"/>
                          </a:solidFill>
                          <a:latin typeface="Arial" panose="020B0604020202020204" pitchFamily="34" charset="0"/>
                          <a:ea typeface="黑体" panose="02010609060101010101" pitchFamily="49" charset="-122"/>
                          <a:cs typeface="Arial" panose="020B0604020202020204" pitchFamily="34" charset="0"/>
                        </a:rPr>
                        <a:t>，不加粗）</a:t>
                      </a:r>
                      <a:endParaRPr lang="en-US" altLang="zh-CN" sz="1200" b="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35100" marT="26325"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文本文字</a:t>
                      </a:r>
                      <a:r>
                        <a:rPr lang="zh-CN" altLang="en-US" sz="1000" b="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en-US" altLang="zh-CN" sz="1000" b="0" spc="0" dirty="0">
                          <a:solidFill>
                            <a:schemeClr val="tx1"/>
                          </a:solidFill>
                          <a:latin typeface="Arial" panose="020B0604020202020204" pitchFamily="34" charset="0"/>
                          <a:ea typeface="黑体" panose="02010609060101010101" pitchFamily="49" charset="-122"/>
                          <a:cs typeface="Arial" panose="020B0604020202020204" pitchFamily="34" charset="0"/>
                        </a:rPr>
                        <a:t>10</a:t>
                      </a:r>
                      <a:r>
                        <a:rPr lang="zh-CN" altLang="en-US" sz="1000" b="0" spc="0" dirty="0">
                          <a:solidFill>
                            <a:schemeClr val="tx1"/>
                          </a:solidFill>
                          <a:latin typeface="Arial" panose="020B0604020202020204" pitchFamily="34" charset="0"/>
                          <a:ea typeface="黑体" panose="02010609060101010101" pitchFamily="49" charset="-122"/>
                          <a:cs typeface="Arial" panose="020B0604020202020204" pitchFamily="34" charset="0"/>
                        </a:rPr>
                        <a:t>，不加粗）</a:t>
                      </a:r>
                      <a:endParaRPr lang="zh-CN" altLang="en-US" sz="1000" b="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35100" marR="35100" marT="40500"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58700">
                <a:tc>
                  <a:txBody>
                    <a:bodyPr/>
                    <a:lstStyle/>
                    <a:p>
                      <a:pPr marL="358775" indent="-358775" eaLnBrk="0">
                        <a:lnSpc>
                          <a:spcPct val="95000"/>
                        </a:lnSpc>
                        <a:tabLst>
                          <a:tab pos="358775" algn="l"/>
                        </a:tabLst>
                      </a:pPr>
                      <a:r>
                        <a:rPr lang="en-GB" sz="1200" b="1" kern="1200" spc="0" noProof="0" dirty="0">
                          <a:solidFill>
                            <a:schemeClr val="tx1"/>
                          </a:solidFill>
                          <a:latin typeface="Arial" panose="020B0604020202020204" pitchFamily="34" charset="0"/>
                          <a:ea typeface="黑体" panose="02010609060101010101" pitchFamily="49" charset="-122"/>
                          <a:cs typeface="Arial" panose="020B0604020202020204" pitchFamily="34" charset="0"/>
                        </a:rPr>
                        <a:t>2	</a:t>
                      </a:r>
                      <a:r>
                        <a:rPr lang="zh-CN" altLang="en-US"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标题一</a:t>
                      </a:r>
                      <a:endParaRPr lang="en-US" altLang="zh-CN" sz="1200" b="1"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358775" indent="0" eaLnBrk="1">
                        <a:lnSpc>
                          <a:spcPct val="95000"/>
                        </a:lnSpc>
                        <a:tabLst>
                          <a:tab pos="358775" algn="l"/>
                        </a:tabLst>
                      </a:pPr>
                      <a:r>
                        <a:rPr lang="zh-CN" altLang="en-US" sz="1200" b="0" spc="0" dirty="0">
                          <a:solidFill>
                            <a:schemeClr val="tx1"/>
                          </a:solidFill>
                          <a:latin typeface="Arial" panose="020B0604020202020204" pitchFamily="34" charset="0"/>
                          <a:ea typeface="黑体" panose="02010609060101010101" pitchFamily="49" charset="-122"/>
                          <a:cs typeface="Arial" panose="020B0604020202020204" pitchFamily="34" charset="0"/>
                        </a:rPr>
                        <a:t>二级标题</a:t>
                      </a:r>
                      <a:endParaRPr lang="en-US" altLang="zh-CN" sz="1200" b="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35100" marT="26325"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文本文字</a:t>
                      </a:r>
                      <a:endPar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35100" marR="35100" marT="40500"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58700">
                <a:tc>
                  <a:txBody>
                    <a:bodyPr/>
                    <a:lstStyle/>
                    <a:p>
                      <a:pPr marL="358775" indent="-358775" eaLnBrk="0">
                        <a:lnSpc>
                          <a:spcPct val="95000"/>
                        </a:lnSpc>
                        <a:tabLst>
                          <a:tab pos="358775" algn="l"/>
                        </a:tabLst>
                      </a:pPr>
                      <a:r>
                        <a:rPr lang="en-GB" sz="1200" b="1" kern="1200" spc="0" noProof="0" dirty="0">
                          <a:solidFill>
                            <a:schemeClr val="tx1"/>
                          </a:solidFill>
                          <a:latin typeface="Arial" panose="020B0604020202020204" pitchFamily="34" charset="0"/>
                          <a:ea typeface="黑体" panose="02010609060101010101" pitchFamily="49" charset="-122"/>
                          <a:cs typeface="Arial" panose="020B0604020202020204" pitchFamily="34" charset="0"/>
                        </a:rPr>
                        <a:t>3	</a:t>
                      </a:r>
                      <a:r>
                        <a:rPr lang="zh-CN" altLang="en-US"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标题一</a:t>
                      </a:r>
                      <a:endParaRPr lang="en-US" altLang="zh-CN" sz="1200" b="1"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358775" indent="0" eaLnBrk="1">
                        <a:lnSpc>
                          <a:spcPct val="95000"/>
                        </a:lnSpc>
                        <a:tabLst>
                          <a:tab pos="358775" algn="l"/>
                        </a:tabLst>
                      </a:pPr>
                      <a:r>
                        <a:rPr lang="zh-CN" altLang="en-US" sz="1200" b="0" spc="0" dirty="0">
                          <a:solidFill>
                            <a:schemeClr val="tx1"/>
                          </a:solidFill>
                          <a:latin typeface="Arial" panose="020B0604020202020204" pitchFamily="34" charset="0"/>
                          <a:ea typeface="黑体" panose="02010609060101010101" pitchFamily="49" charset="-122"/>
                          <a:cs typeface="Arial" panose="020B0604020202020204" pitchFamily="34" charset="0"/>
                        </a:rPr>
                        <a:t>二级标题</a:t>
                      </a:r>
                      <a:endParaRPr lang="en-US" altLang="zh-CN" sz="1200" b="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35100" marT="26325"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文本文字</a:t>
                      </a:r>
                      <a:endParaRPr kumimoji="0" lang="en-US" altLang="zh-CN"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35100" marR="35100" marT="40500"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758700">
                <a:tc>
                  <a:txBody>
                    <a:bodyPr/>
                    <a:lstStyle/>
                    <a:p>
                      <a:pPr marL="358775" indent="-358775" eaLnBrk="0">
                        <a:lnSpc>
                          <a:spcPct val="95000"/>
                        </a:lnSpc>
                        <a:tabLst>
                          <a:tab pos="358775" algn="l"/>
                        </a:tabLst>
                      </a:pPr>
                      <a:r>
                        <a:rPr lang="en-GB" sz="1200" b="1" kern="1200" spc="0" noProof="0" dirty="0">
                          <a:solidFill>
                            <a:schemeClr val="tx1"/>
                          </a:solidFill>
                          <a:latin typeface="Arial" panose="020B0604020202020204" pitchFamily="34" charset="0"/>
                          <a:ea typeface="黑体" panose="02010609060101010101" pitchFamily="49" charset="-122"/>
                          <a:cs typeface="Arial" panose="020B0604020202020204" pitchFamily="34" charset="0"/>
                        </a:rPr>
                        <a:t>4	</a:t>
                      </a:r>
                      <a:r>
                        <a:rPr lang="zh-CN" altLang="en-US" sz="1200" b="1" spc="0" dirty="0">
                          <a:solidFill>
                            <a:schemeClr val="tx1"/>
                          </a:solidFill>
                          <a:latin typeface="Arial" panose="020B0604020202020204" pitchFamily="34" charset="0"/>
                          <a:ea typeface="黑体" panose="02010609060101010101" pitchFamily="49" charset="-122"/>
                          <a:cs typeface="Arial" panose="020B0604020202020204" pitchFamily="34" charset="0"/>
                        </a:rPr>
                        <a:t>标题一</a:t>
                      </a:r>
                      <a:endParaRPr lang="en-US" altLang="zh-CN" sz="1200" b="1"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358775" indent="0" eaLnBrk="1">
                        <a:lnSpc>
                          <a:spcPct val="95000"/>
                        </a:lnSpc>
                        <a:tabLst>
                          <a:tab pos="358775" algn="l"/>
                        </a:tabLst>
                      </a:pPr>
                      <a:r>
                        <a:rPr lang="zh-CN" altLang="en-US" sz="1200" b="0" spc="0" dirty="0">
                          <a:solidFill>
                            <a:schemeClr val="tx1"/>
                          </a:solidFill>
                          <a:latin typeface="Arial" panose="020B0604020202020204" pitchFamily="34" charset="0"/>
                          <a:ea typeface="黑体" panose="02010609060101010101" pitchFamily="49" charset="-122"/>
                          <a:cs typeface="Arial" panose="020B0604020202020204" pitchFamily="34" charset="0"/>
                        </a:rPr>
                        <a:t>二级标题</a:t>
                      </a:r>
                      <a:endParaRPr lang="en-US" altLang="zh-CN" sz="1200" b="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35100" marT="26325" marB="35100">
                    <a:lnL w="12700" cmpd="sng">
                      <a:noFill/>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文本文字</a:t>
                      </a:r>
                      <a:endPar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35100" marR="35100" marT="40500" marB="35100">
                    <a:lnL w="12700" cmpd="sng">
                      <a:noFill/>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Footer Placeholder 2"/>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 name="Slide Number Placeholder 4"/>
          <p:cNvSpPr>
            <a:spLocks noGrp="1"/>
          </p:cNvSpPr>
          <p:nvPr>
            <p:ph type="sldNum" sz="quarter" idx="20"/>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1" name="Title 10"/>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目录页</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r>
              <a:rPr lang="en-US" altLang="zh-CN" sz="2000" dirty="0">
                <a:latin typeface="Arial" panose="020B0604020202020204" pitchFamily="34" charset="0"/>
                <a:ea typeface="黑体" panose="02010609060101010101" pitchFamily="49" charset="-122"/>
                <a:cs typeface="Arial" panose="020B0604020202020204" pitchFamily="34" charset="0"/>
              </a:rPr>
              <a:t>)</a:t>
            </a:r>
            <a:endParaRPr lang="en-GB" sz="2000"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a:solidFill>
            <a:schemeClr val="bg2"/>
          </a:solidFill>
        </p:spPr>
        <p:txBody>
          <a:bodyPr/>
          <a:lstStyle/>
          <a:p>
            <a:r>
              <a:rPr lang="zh-CN" altLang="en-US" sz="1000" dirty="0">
                <a:solidFill>
                  <a:srgbClr val="D30547"/>
                </a:solidFill>
              </a:rPr>
              <a:t>该阴影区域将预留给注释及数据来源等内容</a:t>
            </a:r>
            <a:endParaRPr lang="en-US" altLang="zh-CN" sz="1000" dirty="0">
              <a:solidFill>
                <a:srgbClr val="D30547"/>
              </a:solidFill>
            </a:endParaRPr>
          </a:p>
        </p:txBody>
      </p:sp>
      <p:sp>
        <p:nvSpPr>
          <p:cNvPr id="2" name="内容占位符 1"/>
          <p:cNvSpPr>
            <a:spLocks noGrp="1"/>
          </p:cNvSpPr>
          <p:nvPr>
            <p:ph sz="quarter" idx="13"/>
          </p:nvPr>
        </p:nvSpPr>
        <p:spPr>
          <a:solidFill>
            <a:schemeClr val="bg2"/>
          </a:solidFill>
        </p:spPr>
        <p:txBody>
          <a:bodyPr/>
          <a:lstStyle/>
          <a:p>
            <a:r>
              <a:rPr lang="zh-CN" altLang="en-US" sz="1400" dirty="0">
                <a:solidFill>
                  <a:srgbClr val="D30547"/>
                </a:solidFill>
              </a:rPr>
              <a:t>该阴影区域将预留给幻灯片的主体内容</a:t>
            </a:r>
            <a:r>
              <a:rPr lang="en-US" altLang="zh-CN" sz="1400" dirty="0">
                <a:solidFill>
                  <a:srgbClr val="D30547"/>
                </a:solidFill>
              </a:rPr>
              <a:t>(</a:t>
            </a:r>
            <a:r>
              <a:rPr lang="zh-CN" altLang="en-US" sz="1400" dirty="0">
                <a:solidFill>
                  <a:srgbClr val="D30547"/>
                </a:solidFill>
              </a:rPr>
              <a:t>文本、图表、表格、图形等</a:t>
            </a:r>
            <a:r>
              <a:rPr lang="en-US" altLang="zh-CN" sz="1400" dirty="0">
                <a:solidFill>
                  <a:srgbClr val="D30547"/>
                </a:solidFill>
              </a:rPr>
              <a:t>)</a:t>
            </a:r>
            <a:r>
              <a:rPr lang="zh-CN" altLang="en-US" sz="1400" dirty="0">
                <a:solidFill>
                  <a:srgbClr val="D30547"/>
                </a:solidFill>
              </a:rPr>
              <a:t>。主体内容不应该超出这个阴影区域。</a:t>
            </a:r>
            <a:endParaRPr lang="en-US" altLang="zh-CN" sz="1400" dirty="0">
              <a:solidFill>
                <a:srgbClr val="D30547"/>
              </a:solidFill>
            </a:endParaRPr>
          </a:p>
        </p:txBody>
      </p:sp>
      <p:sp>
        <p:nvSpPr>
          <p:cNvPr id="3" name="Footer Placeholder 2"/>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 name="Slide Number Placeholder 4"/>
          <p:cNvSpPr>
            <a:spLocks noGrp="1"/>
          </p:cNvSpPr>
          <p:nvPr>
            <p:ph type="sldNum" sz="quarter" idx="20"/>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1" name="Title 10"/>
          <p:cNvSpPr>
            <a:spLocks noGrp="1"/>
          </p:cNvSpPr>
          <p:nvPr>
            <p:ph type="title"/>
          </p:nvPr>
        </p:nvSpPr>
        <p:spPr/>
        <p:txBody>
          <a:bodyPr/>
          <a:lstStyle/>
          <a:p>
            <a:r>
              <a:rPr lang="zh-CN" altLang="en-US" sz="2000" dirty="0"/>
              <a:t>参考线</a:t>
            </a:r>
            <a:br>
              <a:rPr lang="zh-CN" altLang="en-US" dirty="0"/>
            </a:br>
            <a:r>
              <a:rPr lang="zh-CN" altLang="en-US" sz="1600" dirty="0"/>
              <a:t>使用规范说明</a:t>
            </a:r>
            <a:endParaRPr lang="en-GB" sz="1200"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zh-CN" altLang="en-US" dirty="0">
                <a:solidFill>
                  <a:srgbClr val="000AD2"/>
                </a:solidFill>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solidFill>
                <a:srgbClr val="000AD2"/>
              </a:solidFill>
              <a:latin typeface="Arial" panose="020B0604020202020204" pitchFamily="34" charset="0"/>
              <a:ea typeface="黑体" panose="02010609060101010101" pitchFamily="49" charset="-122"/>
              <a:cs typeface="Arial" panose="020B0604020202020204" pitchFamily="34" charset="0"/>
            </a:endParaRPr>
          </a:p>
        </p:txBody>
      </p:sp>
      <p:sp>
        <p:nvSpPr>
          <p:cNvPr id="6" name="Slide Number Placeholder 5"/>
          <p:cNvSpPr>
            <a:spLocks noGrp="1"/>
          </p:cNvSpPr>
          <p:nvPr>
            <p:ph type="sldNum" sz="quarter" idx="12"/>
          </p:nvPr>
        </p:nvSpPr>
        <p:spPr/>
        <p:txBody>
          <a:bodyPr/>
          <a:lstStyle/>
          <a:p>
            <a:fld id="{BCA4F33B-2A5C-4874-B5D7-74DA77ECCD3C}" type="slidenum">
              <a:rPr lang="en-US" smtClean="0">
                <a:solidFill>
                  <a:srgbClr val="000AD2"/>
                </a:solidFill>
                <a:latin typeface="Arial" panose="020B0604020202020204" pitchFamily="34" charset="0"/>
                <a:ea typeface="黑体" panose="02010609060101010101" pitchFamily="49" charset="-122"/>
                <a:cs typeface="Arial" panose="020B0604020202020204" pitchFamily="34" charset="0"/>
              </a:rPr>
            </a:fld>
            <a:endParaRPr lang="en-US">
              <a:solidFill>
                <a:srgbClr val="000AD2"/>
              </a:solidFill>
              <a:latin typeface="Arial" panose="020B0604020202020204" pitchFamily="34" charset="0"/>
              <a:ea typeface="黑体" panose="02010609060101010101" pitchFamily="49" charset="-122"/>
              <a:cs typeface="Arial" panose="020B0604020202020204" pitchFamily="34" charset="0"/>
            </a:endParaRPr>
          </a:p>
        </p:txBody>
      </p:sp>
      <p:sp>
        <p:nvSpPr>
          <p:cNvPr id="4" name="Text Placeholder 3"/>
          <p:cNvSpPr>
            <a:spLocks noGrp="1"/>
          </p:cNvSpPr>
          <p:nvPr>
            <p:ph type="body" sz="quarter" idx="13"/>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人物介绍（</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endParaRPr lang="zh-CN" altLang="en-US" sz="2000" dirty="0">
              <a:latin typeface="Arial" panose="020B0604020202020204" pitchFamily="34" charset="0"/>
              <a:ea typeface="黑体" panose="02010609060101010101" pitchFamily="49" charset="-122"/>
              <a:cs typeface="Arial" panose="020B0604020202020204" pitchFamily="34" charset="0"/>
            </a:endParaRPr>
          </a:p>
        </p:txBody>
      </p:sp>
      <p:sp>
        <p:nvSpPr>
          <p:cNvPr id="8" name="Text Placeholder 7"/>
          <p:cNvSpPr>
            <a:spLocks noGrp="1"/>
          </p:cNvSpPr>
          <p:nvPr>
            <p:ph type="body" sz="quarter" idx="18"/>
          </p:nvPr>
        </p:nvSpPr>
        <p:spPr>
          <a:xfrm>
            <a:off x="288130" y="1052513"/>
            <a:ext cx="1472407" cy="648812"/>
          </a:xfrm>
        </p:spPr>
        <p:txBody>
          <a:bodyPr/>
          <a:lstStyle/>
          <a:p>
            <a:pPr lvl="0"/>
            <a:r>
              <a:rPr lang="zh-CN" altLang="en-US" sz="1200" b="1" dirty="0">
                <a:latin typeface="Arial" panose="020B0604020202020204" pitchFamily="34" charset="0"/>
                <a:ea typeface="黑体" panose="02010609060101010101" pitchFamily="49" charset="-122"/>
                <a:cs typeface="Arial" panose="020B0604020202020204" pitchFamily="34" charset="0"/>
              </a:rPr>
              <a:t>姓名（</a:t>
            </a:r>
            <a:r>
              <a:rPr lang="en-US" altLang="zh-CN" sz="1200" b="1" dirty="0">
                <a:latin typeface="Arial" panose="020B0604020202020204" pitchFamily="34" charset="0"/>
                <a:ea typeface="黑体" panose="02010609060101010101" pitchFamily="49" charset="-122"/>
                <a:cs typeface="Arial" panose="020B0604020202020204" pitchFamily="34" charset="0"/>
              </a:rPr>
              <a:t>12</a:t>
            </a:r>
            <a:r>
              <a:rPr lang="zh-CN" altLang="en-US" sz="1200" b="1" dirty="0">
                <a:latin typeface="Arial" panose="020B0604020202020204" pitchFamily="34" charset="0"/>
                <a:ea typeface="黑体" panose="02010609060101010101" pitchFamily="49" charset="-122"/>
                <a:cs typeface="Arial" panose="020B0604020202020204" pitchFamily="34" charset="0"/>
              </a:rPr>
              <a:t>，加粗）</a:t>
            </a:r>
            <a:endParaRPr lang="en-US" altLang="zh-CN" sz="1200" b="1" dirty="0">
              <a:latin typeface="Arial" panose="020B0604020202020204" pitchFamily="34" charset="0"/>
              <a:ea typeface="黑体" panose="02010609060101010101" pitchFamily="49" charset="-122"/>
              <a:cs typeface="Arial" panose="020B0604020202020204" pitchFamily="34" charset="0"/>
            </a:endParaRPr>
          </a:p>
          <a:p>
            <a:r>
              <a:rPr lang="zh-CN" altLang="en-US" sz="1200" dirty="0">
                <a:latin typeface="Arial" panose="020B0604020202020204" pitchFamily="34" charset="0"/>
                <a:ea typeface="黑体" panose="02010609060101010101" pitchFamily="49" charset="-122"/>
                <a:cs typeface="Arial" panose="020B0604020202020204" pitchFamily="34" charset="0"/>
              </a:rPr>
              <a:t>职称（</a:t>
            </a:r>
            <a:r>
              <a:rPr lang="en-US" altLang="zh-CN" sz="1200" dirty="0">
                <a:latin typeface="Arial" panose="020B0604020202020204" pitchFamily="34" charset="0"/>
                <a:ea typeface="黑体" panose="02010609060101010101" pitchFamily="49" charset="-122"/>
                <a:cs typeface="Arial" panose="020B0604020202020204" pitchFamily="34" charset="0"/>
              </a:rPr>
              <a:t>12</a:t>
            </a:r>
            <a:r>
              <a:rPr lang="zh-CN" altLang="en-US" sz="1200" dirty="0">
                <a:latin typeface="Arial" panose="020B0604020202020204" pitchFamily="34" charset="0"/>
                <a:ea typeface="黑体" panose="02010609060101010101" pitchFamily="49" charset="-122"/>
                <a:cs typeface="Arial" panose="020B0604020202020204" pitchFamily="34" charset="0"/>
              </a:rPr>
              <a:t>，不加粗）</a:t>
            </a:r>
            <a:endParaRPr lang="en-US" altLang="zh-CN" sz="1200"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4"/>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 name="Slide Number Placeholder 5"/>
          <p:cNvSpPr>
            <a:spLocks noGrp="1"/>
          </p:cNvSpPr>
          <p:nvPr>
            <p:ph type="sldNum" sz="quarter" idx="35"/>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pic>
        <p:nvPicPr>
          <p:cNvPr id="62" name="Picture Placeholder 52" descr="A person smiling for the camera&#10;&#10;Description automatically generated"/>
          <p:cNvPicPr>
            <a:picLocks noGrp="1" noChangeAspect="1"/>
          </p:cNvPicPr>
          <p:nvPr>
            <p:ph type="pic" sz="quarter" idx="38"/>
          </p:nvPr>
        </p:nvPicPr>
        <p:blipFill rotWithShape="1">
          <a:blip r:embed="rId1" cstate="hqprint">
            <a:extLst>
              <a:ext uri="{28A0092B-C50C-407E-A947-70E740481C1C}">
                <a14:useLocalDpi xmlns:a14="http://schemas.microsoft.com/office/drawing/2010/main" val="0"/>
              </a:ext>
            </a:extLst>
          </a:blip>
          <a:srcRect t="5217" b="5217"/>
          <a:stretch>
            <a:fillRect/>
          </a:stretch>
        </p:blipFill>
        <p:spPr/>
      </p:pic>
      <p:pic>
        <p:nvPicPr>
          <p:cNvPr id="61" name="Picture Placeholder 52" descr="A person smiling for the camera&#10;&#10;Description automatically generated"/>
          <p:cNvPicPr>
            <a:picLocks noGrp="1" noChangeAspect="1"/>
          </p:cNvPicPr>
          <p:nvPr>
            <p:ph type="pic" sz="quarter" idx="40"/>
          </p:nvPr>
        </p:nvPicPr>
        <p:blipFill rotWithShape="1">
          <a:blip r:embed="rId1" cstate="hqprint">
            <a:extLst>
              <a:ext uri="{28A0092B-C50C-407E-A947-70E740481C1C}">
                <a14:useLocalDpi xmlns:a14="http://schemas.microsoft.com/office/drawing/2010/main" val="0"/>
              </a:ext>
            </a:extLst>
          </a:blip>
          <a:srcRect t="5217" b="5217"/>
          <a:stretch>
            <a:fillRect/>
          </a:stretch>
        </p:blipFill>
        <p:spPr/>
      </p:pic>
      <p:pic>
        <p:nvPicPr>
          <p:cNvPr id="60" name="Picture Placeholder 52" descr="A person smiling for the camera&#10;&#10;Description automatically generated"/>
          <p:cNvPicPr>
            <a:picLocks noGrp="1" noChangeAspect="1"/>
          </p:cNvPicPr>
          <p:nvPr>
            <p:ph type="pic" sz="quarter" idx="42"/>
          </p:nvPr>
        </p:nvPicPr>
        <p:blipFill rotWithShape="1">
          <a:blip r:embed="rId1" cstate="hqprint">
            <a:extLst>
              <a:ext uri="{28A0092B-C50C-407E-A947-70E740481C1C}">
                <a14:useLocalDpi xmlns:a14="http://schemas.microsoft.com/office/drawing/2010/main" val="0"/>
              </a:ext>
            </a:extLst>
          </a:blip>
          <a:srcRect t="5217" b="5217"/>
          <a:stretch>
            <a:fillRect/>
          </a:stretch>
        </p:blipFill>
        <p:spPr/>
      </p:pic>
      <p:pic>
        <p:nvPicPr>
          <p:cNvPr id="53" name="Picture Placeholder 52" descr="A person smiling for the camera&#10;&#10;Description automatically generated"/>
          <p:cNvPicPr>
            <a:picLocks noGrp="1" noChangeAspect="1"/>
          </p:cNvPicPr>
          <p:nvPr>
            <p:ph type="pic" sz="quarter" idx="44"/>
          </p:nvPr>
        </p:nvPicPr>
        <p:blipFill rotWithShape="1">
          <a:blip r:embed="rId1" cstate="hqprint">
            <a:extLst>
              <a:ext uri="{28A0092B-C50C-407E-A947-70E740481C1C}">
                <a14:useLocalDpi xmlns:a14="http://schemas.microsoft.com/office/drawing/2010/main" val="0"/>
              </a:ext>
            </a:extLst>
          </a:blip>
          <a:srcRect t="5217" b="5217"/>
          <a:stretch>
            <a:fillRect/>
          </a:stretch>
        </p:blipFill>
        <p:spPr>
          <a:xfrm>
            <a:off x="286942" y="1060684"/>
            <a:ext cx="857117" cy="857131"/>
          </a:xfrm>
        </p:spPr>
      </p:pic>
      <p:sp>
        <p:nvSpPr>
          <p:cNvPr id="16" name="Text Placeholder 15"/>
          <p:cNvSpPr>
            <a:spLocks noGrp="1"/>
          </p:cNvSpPr>
          <p:nvPr>
            <p:ph type="body" sz="quarter" idx="49"/>
          </p:nvPr>
        </p:nvSpPr>
        <p:spPr/>
        <p:txBody>
          <a:bodyPr/>
          <a:lstStyle/>
          <a:p>
            <a:r>
              <a:rPr lang="zh-CN" altLang="en-US" b="1" dirty="0">
                <a:latin typeface="Arial" panose="020B0604020202020204" pitchFamily="34" charset="0"/>
                <a:ea typeface="黑体" panose="02010609060101010101" pitchFamily="49" charset="-122"/>
                <a:cs typeface="Arial" panose="020B0604020202020204" pitchFamily="34" charset="0"/>
              </a:rPr>
              <a:t>姓名</a:t>
            </a:r>
            <a:endParaRPr lang="en-US" altLang="zh-CN" b="1"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职称</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15" name="Text Placeholder 14"/>
          <p:cNvSpPr>
            <a:spLocks noGrp="1"/>
          </p:cNvSpPr>
          <p:nvPr>
            <p:ph type="body" sz="quarter" idx="48"/>
          </p:nvPr>
        </p:nvSpPr>
        <p:spPr/>
        <p:txBody>
          <a:bodyPr/>
          <a:lstStyle/>
          <a:p>
            <a:r>
              <a:rPr lang="zh-CN" altLang="en-US" b="1" dirty="0">
                <a:latin typeface="Arial" panose="020B0604020202020204" pitchFamily="34" charset="0"/>
                <a:ea typeface="黑体" panose="02010609060101010101" pitchFamily="49" charset="-122"/>
                <a:cs typeface="Arial" panose="020B0604020202020204" pitchFamily="34" charset="0"/>
              </a:rPr>
              <a:t>姓名</a:t>
            </a:r>
            <a:endParaRPr lang="zh-CN" altLang="en-US" b="1"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职称</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14" name="Text Placeholder 13"/>
          <p:cNvSpPr>
            <a:spLocks noGrp="1"/>
          </p:cNvSpPr>
          <p:nvPr>
            <p:ph type="body" sz="quarter" idx="47"/>
          </p:nvPr>
        </p:nvSpPr>
        <p:spPr/>
        <p:txBody>
          <a:bodyPr/>
          <a:lstStyle/>
          <a:p>
            <a:r>
              <a:rPr lang="zh-CN" altLang="en-US" b="1" dirty="0">
                <a:latin typeface="Arial" panose="020B0604020202020204" pitchFamily="34" charset="0"/>
                <a:ea typeface="黑体" panose="02010609060101010101" pitchFamily="49" charset="-122"/>
                <a:cs typeface="Arial" panose="020B0604020202020204" pitchFamily="34" charset="0"/>
              </a:rPr>
              <a:t>姓名</a:t>
            </a:r>
            <a:endParaRPr lang="en-US" altLang="zh-CN" b="1"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职称</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4" name="Text Placeholder 3"/>
          <p:cNvSpPr>
            <a:spLocks noGrp="1"/>
          </p:cNvSpPr>
          <p:nvPr>
            <p:ph type="body" sz="quarter" idx="46"/>
          </p:nvPr>
        </p:nvSpPr>
        <p:spPr/>
        <p:txBody>
          <a:bodyPr/>
          <a:lstStyle/>
          <a:p>
            <a:r>
              <a:rPr lang="zh-CN" altLang="en-US" b="1" dirty="0">
                <a:latin typeface="Arial" panose="020B0604020202020204" pitchFamily="34" charset="0"/>
                <a:ea typeface="黑体" panose="02010609060101010101" pitchFamily="49" charset="-122"/>
                <a:cs typeface="Arial" panose="020B0604020202020204" pitchFamily="34" charset="0"/>
              </a:rPr>
              <a:t>姓名（</a:t>
            </a:r>
            <a:r>
              <a:rPr lang="en-US" altLang="zh-CN" b="1" dirty="0">
                <a:latin typeface="Arial" panose="020B0604020202020204" pitchFamily="34" charset="0"/>
                <a:ea typeface="黑体" panose="02010609060101010101" pitchFamily="49" charset="-122"/>
                <a:cs typeface="Arial" panose="020B0604020202020204" pitchFamily="34" charset="0"/>
              </a:rPr>
              <a:t>9</a:t>
            </a:r>
            <a:r>
              <a:rPr lang="zh-CN" altLang="en-US" b="1" dirty="0">
                <a:latin typeface="Arial" panose="020B0604020202020204" pitchFamily="34" charset="0"/>
                <a:ea typeface="黑体" panose="02010609060101010101" pitchFamily="49" charset="-122"/>
                <a:cs typeface="Arial" panose="020B0604020202020204" pitchFamily="34" charset="0"/>
              </a:rPr>
              <a:t>，加粗）</a:t>
            </a:r>
            <a:endParaRPr lang="zh-CN" altLang="en-US" b="1"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职称（</a:t>
            </a:r>
            <a:r>
              <a:rPr lang="en-US" altLang="zh-CN" dirty="0">
                <a:latin typeface="Arial" panose="020B0604020202020204" pitchFamily="34" charset="0"/>
                <a:ea typeface="黑体" panose="02010609060101010101" pitchFamily="49" charset="-122"/>
                <a:cs typeface="Arial" panose="020B0604020202020204" pitchFamily="34" charset="0"/>
              </a:rPr>
              <a:t>9</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85" name="Table 85"/>
          <p:cNvGraphicFramePr>
            <a:graphicFrameLocks noGrp="1"/>
          </p:cNvGraphicFramePr>
          <p:nvPr>
            <p:ph sz="quarter" idx="39"/>
          </p:nvPr>
        </p:nvGraphicFramePr>
        <p:xfrm>
          <a:off x="6935788" y="2576513"/>
          <a:ext cx="1920874" cy="1544402"/>
        </p:xfrm>
        <a:graphic>
          <a:graphicData uri="http://schemas.openxmlformats.org/drawingml/2006/table">
            <a:tbl>
              <a:tblPr firstRow="1" bandRow="1">
                <a:tableStyleId>{2D5ABB26-0587-4C30-8999-92F81FD0307C}</a:tableStyleId>
              </a:tblPr>
              <a:tblGrid>
                <a:gridCol w="1920874"/>
              </a:tblGrid>
              <a:tr h="372487">
                <a:tc>
                  <a:txBody>
                    <a:bodyPr/>
                    <a:lstStyle/>
                    <a:p>
                      <a:pPr eaLnBrk="1"/>
                      <a:r>
                        <a:rPr lang="zh-CN" altLang="en-US" sz="800" b="1" i="0" spc="0" dirty="0">
                          <a:latin typeface="Arial" panose="020B0604020202020204" pitchFamily="34" charset="0"/>
                          <a:ea typeface="黑体" panose="02010609060101010101" pitchFamily="49" charset="-122"/>
                          <a:cs typeface="Arial" panose="020B0604020202020204" pitchFamily="34" charset="0"/>
                        </a:rPr>
                        <a:t>开始从业年份</a:t>
                      </a:r>
                      <a:endParaRPr lang="en-GB" sz="800" b="1" i="0" spc="0" dirty="0">
                        <a:latin typeface="Arial" panose="020B0604020202020204" pitchFamily="34" charset="0"/>
                        <a:ea typeface="黑体" panose="02010609060101010101" pitchFamily="49" charset="-122"/>
                        <a:cs typeface="Arial" panose="020B0604020202020204" pitchFamily="34" charset="0"/>
                      </a:endParaRPr>
                    </a:p>
                    <a:p>
                      <a:pPr eaLnBrk="1"/>
                      <a:endParaRPr lang="en-GB"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72487">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入司年份</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72487">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学历</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26941">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研究行业</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投资理念、风格</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200" rtl="0" eaLnBrk="1" latinLnBrk="0" hangingPunct="1"/>
                      <a:r>
                        <a:rPr lang="zh-CN" alt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文本文字</a:t>
                      </a:r>
                      <a:endParaRPr lang="en-US"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tcPr>
                </a:tc>
              </a:tr>
            </a:tbl>
          </a:graphicData>
        </a:graphic>
      </p:graphicFrame>
      <p:graphicFrame>
        <p:nvGraphicFramePr>
          <p:cNvPr id="102" name="Table 85"/>
          <p:cNvGraphicFramePr>
            <a:graphicFrameLocks noGrp="1"/>
          </p:cNvGraphicFramePr>
          <p:nvPr>
            <p:ph sz="quarter" idx="41"/>
          </p:nvPr>
        </p:nvGraphicFramePr>
        <p:xfrm>
          <a:off x="4719638" y="2576513"/>
          <a:ext cx="1919287" cy="1544402"/>
        </p:xfrm>
        <a:graphic>
          <a:graphicData uri="http://schemas.openxmlformats.org/drawingml/2006/table">
            <a:tbl>
              <a:tblPr firstRow="1" bandRow="1">
                <a:tableStyleId>{2D5ABB26-0587-4C30-8999-92F81FD0307C}</a:tableStyleId>
              </a:tblPr>
              <a:tblGrid>
                <a:gridCol w="1919287"/>
              </a:tblGrid>
              <a:tr h="372487">
                <a:tc>
                  <a:txBody>
                    <a:bodyPr/>
                    <a:lstStyle/>
                    <a:p>
                      <a:pPr eaLnBrk="1"/>
                      <a:r>
                        <a:rPr lang="zh-CN" altLang="en-US" sz="800" b="1" i="0" spc="0" dirty="0">
                          <a:latin typeface="Arial" panose="020B0604020202020204" pitchFamily="34" charset="0"/>
                          <a:ea typeface="黑体" panose="02010609060101010101" pitchFamily="49" charset="-122"/>
                          <a:cs typeface="Arial" panose="020B0604020202020204" pitchFamily="34" charset="0"/>
                        </a:rPr>
                        <a:t>开始从业年份</a:t>
                      </a:r>
                      <a:endParaRPr lang="en-GB" sz="800" b="1" i="0" spc="0" dirty="0">
                        <a:latin typeface="Arial" panose="020B0604020202020204" pitchFamily="34" charset="0"/>
                        <a:ea typeface="黑体" panose="02010609060101010101" pitchFamily="49" charset="-122"/>
                        <a:cs typeface="Arial" panose="020B0604020202020204" pitchFamily="34" charset="0"/>
                      </a:endParaRPr>
                    </a:p>
                    <a:p>
                      <a:pPr eaLnBrk="1"/>
                      <a:endParaRPr lang="en-GB"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72487">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入司年份</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72487">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学历</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26941">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研究行业</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投资理念、风格</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i="0" spc="0" dirty="0">
                          <a:latin typeface="Arial" panose="020B0604020202020204" pitchFamily="34" charset="0"/>
                          <a:ea typeface="黑体" panose="02010609060101010101" pitchFamily="49" charset="-122"/>
                          <a:cs typeface="Arial" panose="020B0604020202020204" pitchFamily="34" charset="0"/>
                        </a:rPr>
                        <a:t>（</a:t>
                      </a:r>
                      <a:r>
                        <a:rPr lang="en-US" altLang="zh-CN" sz="800" b="1" i="0" spc="0" dirty="0">
                          <a:latin typeface="Arial" panose="020B0604020202020204" pitchFamily="34" charset="0"/>
                          <a:ea typeface="黑体" panose="02010609060101010101" pitchFamily="49" charset="-122"/>
                          <a:cs typeface="Arial" panose="020B0604020202020204" pitchFamily="34" charset="0"/>
                        </a:rPr>
                        <a:t>8</a:t>
                      </a:r>
                      <a:r>
                        <a:rPr lang="zh-CN" altLang="en-US" sz="800" b="1" i="0" spc="0" dirty="0">
                          <a:latin typeface="Arial" panose="020B0604020202020204" pitchFamily="34" charset="0"/>
                          <a:ea typeface="黑体" panose="02010609060101010101" pitchFamily="49" charset="-122"/>
                          <a:cs typeface="Arial" panose="020B0604020202020204" pitchFamily="34" charset="0"/>
                        </a:rPr>
                        <a:t>，加粗）</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200" rtl="0" eaLnBrk="1" latinLnBrk="0" hangingPunct="1"/>
                      <a:r>
                        <a:rPr lang="zh-CN" alt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文本文字</a:t>
                      </a:r>
                      <a:endParaRPr lang="en-US"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tcPr>
                </a:tc>
              </a:tr>
            </a:tbl>
          </a:graphicData>
        </a:graphic>
      </p:graphicFrame>
      <p:graphicFrame>
        <p:nvGraphicFramePr>
          <p:cNvPr id="103" name="Table 85"/>
          <p:cNvGraphicFramePr>
            <a:graphicFrameLocks noGrp="1"/>
          </p:cNvGraphicFramePr>
          <p:nvPr>
            <p:ph sz="quarter" idx="43"/>
          </p:nvPr>
        </p:nvGraphicFramePr>
        <p:xfrm>
          <a:off x="2503488" y="2576513"/>
          <a:ext cx="1919287" cy="1544402"/>
        </p:xfrm>
        <a:graphic>
          <a:graphicData uri="http://schemas.openxmlformats.org/drawingml/2006/table">
            <a:tbl>
              <a:tblPr firstRow="1" bandRow="1">
                <a:tableStyleId>{2D5ABB26-0587-4C30-8999-92F81FD0307C}</a:tableStyleId>
              </a:tblPr>
              <a:tblGrid>
                <a:gridCol w="1919287"/>
              </a:tblGrid>
              <a:tr h="372487">
                <a:tc>
                  <a:txBody>
                    <a:bodyPr/>
                    <a:lstStyle/>
                    <a:p>
                      <a:pPr eaLnBrk="1"/>
                      <a:r>
                        <a:rPr lang="zh-CN" altLang="en-US" sz="800" b="1" i="0" spc="0" dirty="0">
                          <a:latin typeface="Arial" panose="020B0604020202020204" pitchFamily="34" charset="0"/>
                          <a:ea typeface="黑体" panose="02010609060101010101" pitchFamily="49" charset="-122"/>
                          <a:cs typeface="Arial" panose="020B0604020202020204" pitchFamily="34" charset="0"/>
                        </a:rPr>
                        <a:t>开始从业年份</a:t>
                      </a:r>
                      <a:endParaRPr lang="en-GB" sz="800" b="1" i="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72487">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入司年份</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72487">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学历</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26941">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研究行业</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投资理念、风格</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200" rtl="0" eaLnBrk="1" latinLnBrk="0" hangingPunct="1"/>
                      <a:r>
                        <a:rPr lang="zh-CN" alt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文本文字</a:t>
                      </a:r>
                      <a:endParaRPr lang="en-US"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tcPr>
                </a:tc>
              </a:tr>
            </a:tbl>
          </a:graphicData>
        </a:graphic>
      </p:graphicFrame>
      <p:graphicFrame>
        <p:nvGraphicFramePr>
          <p:cNvPr id="104" name="Table 85"/>
          <p:cNvGraphicFramePr>
            <a:graphicFrameLocks noGrp="1"/>
          </p:cNvGraphicFramePr>
          <p:nvPr>
            <p:ph sz="quarter" idx="45"/>
          </p:nvPr>
        </p:nvGraphicFramePr>
        <p:xfrm>
          <a:off x="287338" y="2576513"/>
          <a:ext cx="1919288" cy="1544402"/>
        </p:xfrm>
        <a:graphic>
          <a:graphicData uri="http://schemas.openxmlformats.org/drawingml/2006/table">
            <a:tbl>
              <a:tblPr firstRow="1" bandRow="1">
                <a:tableStyleId>{2D5ABB26-0587-4C30-8999-92F81FD0307C}</a:tableStyleId>
              </a:tblPr>
              <a:tblGrid>
                <a:gridCol w="1919288"/>
              </a:tblGrid>
              <a:tr h="372487">
                <a:tc>
                  <a:txBody>
                    <a:bodyPr/>
                    <a:lstStyle/>
                    <a:p>
                      <a:pPr eaLnBrk="1"/>
                      <a:r>
                        <a:rPr lang="zh-CN" altLang="en-US" sz="800" b="1" i="0" spc="0" dirty="0">
                          <a:latin typeface="Arial" panose="020B0604020202020204" pitchFamily="34" charset="0"/>
                          <a:ea typeface="黑体" panose="02010609060101010101" pitchFamily="49" charset="-122"/>
                          <a:cs typeface="Arial" panose="020B0604020202020204" pitchFamily="34" charset="0"/>
                        </a:rPr>
                        <a:t>开始从业年份（</a:t>
                      </a:r>
                      <a:r>
                        <a:rPr lang="en-US" altLang="zh-CN" sz="800" b="1" i="0" spc="0" dirty="0">
                          <a:latin typeface="Arial" panose="020B0604020202020204" pitchFamily="34" charset="0"/>
                          <a:ea typeface="黑体" panose="02010609060101010101" pitchFamily="49" charset="-122"/>
                          <a:cs typeface="Arial" panose="020B0604020202020204" pitchFamily="34" charset="0"/>
                        </a:rPr>
                        <a:t>8</a:t>
                      </a:r>
                      <a:r>
                        <a:rPr lang="zh-CN" altLang="en-US" sz="800" b="1" i="0" spc="0" dirty="0">
                          <a:latin typeface="Arial" panose="020B0604020202020204" pitchFamily="34" charset="0"/>
                          <a:ea typeface="黑体" panose="02010609060101010101" pitchFamily="49" charset="-122"/>
                          <a:cs typeface="Arial" panose="020B0604020202020204" pitchFamily="34" charset="0"/>
                        </a:rPr>
                        <a:t>，加粗）</a:t>
                      </a:r>
                      <a:endParaRPr lang="en-GB" sz="800" b="1" i="0" spc="0" dirty="0">
                        <a:latin typeface="Arial" panose="020B0604020202020204" pitchFamily="34" charset="0"/>
                        <a:ea typeface="黑体" panose="02010609060101010101" pitchFamily="49" charset="-122"/>
                        <a:cs typeface="Arial" panose="020B0604020202020204" pitchFamily="34" charset="0"/>
                      </a:endParaRPr>
                    </a:p>
                    <a:p>
                      <a:pPr eaLnBrk="1"/>
                      <a:r>
                        <a:rPr lang="en-GB" sz="800" b="0" spc="0" dirty="0">
                          <a:latin typeface="Arial" panose="020B0604020202020204" pitchFamily="34" charset="0"/>
                          <a:ea typeface="黑体" panose="02010609060101010101" pitchFamily="49" charset="-122"/>
                          <a:cs typeface="Arial" panose="020B0604020202020204" pitchFamily="34" charset="0"/>
                        </a:rPr>
                        <a:t>2010</a:t>
                      </a:r>
                      <a:endParaRPr lang="en-GB"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72487">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入司年份</a:t>
                      </a:r>
                      <a:r>
                        <a:rPr lang="zh-CN" altLang="en-US" sz="800" b="1" i="0" spc="0" dirty="0">
                          <a:latin typeface="Arial" panose="020B0604020202020204" pitchFamily="34" charset="0"/>
                          <a:ea typeface="黑体" panose="02010609060101010101" pitchFamily="49" charset="-122"/>
                          <a:cs typeface="Arial" panose="020B0604020202020204" pitchFamily="34" charset="0"/>
                        </a:rPr>
                        <a:t>（</a:t>
                      </a:r>
                      <a:r>
                        <a:rPr lang="en-US" altLang="zh-CN" sz="800" b="1" i="0" spc="0" dirty="0">
                          <a:latin typeface="Arial" panose="020B0604020202020204" pitchFamily="34" charset="0"/>
                          <a:ea typeface="黑体" panose="02010609060101010101" pitchFamily="49" charset="-122"/>
                          <a:cs typeface="Arial" panose="020B0604020202020204" pitchFamily="34" charset="0"/>
                        </a:rPr>
                        <a:t>8</a:t>
                      </a:r>
                      <a:r>
                        <a:rPr lang="zh-CN" altLang="en-US" sz="800" b="1" i="0" spc="0" dirty="0">
                          <a:latin typeface="Arial" panose="020B0604020202020204" pitchFamily="34" charset="0"/>
                          <a:ea typeface="黑体" panose="02010609060101010101" pitchFamily="49" charset="-122"/>
                          <a:cs typeface="Arial" panose="020B0604020202020204" pitchFamily="34" charset="0"/>
                        </a:rPr>
                        <a:t>，加粗）</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200" rtl="0" eaLnBrk="1" latinLnBrk="0" hangingPunct="1"/>
                      <a:r>
                        <a:rPr lang="en-GB"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2010</a:t>
                      </a:r>
                      <a:endParaRPr lang="en-GB"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372487">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学历</a:t>
                      </a:r>
                      <a:r>
                        <a:rPr lang="zh-CN" altLang="en-US" sz="800" b="1" i="0" spc="0" dirty="0">
                          <a:latin typeface="Arial" panose="020B0604020202020204" pitchFamily="34" charset="0"/>
                          <a:ea typeface="黑体" panose="02010609060101010101" pitchFamily="49" charset="-122"/>
                          <a:cs typeface="Arial" panose="020B0604020202020204" pitchFamily="34" charset="0"/>
                        </a:rPr>
                        <a:t>（</a:t>
                      </a:r>
                      <a:r>
                        <a:rPr lang="en-US" altLang="zh-CN" sz="800" b="1" i="0" spc="0" dirty="0">
                          <a:latin typeface="Arial" panose="020B0604020202020204" pitchFamily="34" charset="0"/>
                          <a:ea typeface="黑体" panose="02010609060101010101" pitchFamily="49" charset="-122"/>
                          <a:cs typeface="Arial" panose="020B0604020202020204" pitchFamily="34" charset="0"/>
                        </a:rPr>
                        <a:t>8</a:t>
                      </a:r>
                      <a:r>
                        <a:rPr lang="zh-CN" altLang="en-US" sz="800" b="1" i="0" spc="0" dirty="0">
                          <a:latin typeface="Arial" panose="020B0604020202020204" pitchFamily="34" charset="0"/>
                          <a:ea typeface="黑体" panose="02010609060101010101" pitchFamily="49" charset="-122"/>
                          <a:cs typeface="Arial" panose="020B0604020202020204" pitchFamily="34" charset="0"/>
                        </a:rPr>
                        <a:t>，加粗）</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200" rtl="0" eaLnBrk="1" latinLnBrk="0" hangingPunct="1"/>
                      <a:r>
                        <a:rPr lang="zh-CN" alt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硕士</a:t>
                      </a:r>
                      <a:endParaRPr 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426941">
                <a:tc>
                  <a:txBody>
                    <a:bodyPr/>
                    <a:lstStyle/>
                    <a:p>
                      <a:pPr marL="0" algn="l" defTabSz="1219200" rtl="0" eaLnBrk="1" latinLnBrk="0" hangingPunct="1"/>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研究行业</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投资理念、风格</a:t>
                      </a:r>
                      <a:r>
                        <a:rPr lang="en-US" altLang="zh-CN"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800" b="1" i="0" spc="0" dirty="0">
                          <a:latin typeface="Arial" panose="020B0604020202020204" pitchFamily="34" charset="0"/>
                          <a:ea typeface="黑体" panose="02010609060101010101" pitchFamily="49" charset="-122"/>
                          <a:cs typeface="Arial" panose="020B0604020202020204" pitchFamily="34" charset="0"/>
                        </a:rPr>
                        <a:t>（</a:t>
                      </a:r>
                      <a:r>
                        <a:rPr lang="en-US" altLang="zh-CN" sz="800" b="1" i="0" spc="0" dirty="0">
                          <a:latin typeface="Arial" panose="020B0604020202020204" pitchFamily="34" charset="0"/>
                          <a:ea typeface="黑体" panose="02010609060101010101" pitchFamily="49" charset="-122"/>
                          <a:cs typeface="Arial" panose="020B0604020202020204" pitchFamily="34" charset="0"/>
                        </a:rPr>
                        <a:t>8</a:t>
                      </a:r>
                      <a:r>
                        <a:rPr lang="zh-CN" altLang="en-US" sz="800" b="1" i="0" spc="0" dirty="0">
                          <a:latin typeface="Arial" panose="020B0604020202020204" pitchFamily="34" charset="0"/>
                          <a:ea typeface="黑体" panose="02010609060101010101" pitchFamily="49" charset="-122"/>
                          <a:cs typeface="Arial" panose="020B0604020202020204" pitchFamily="34" charset="0"/>
                        </a:rPr>
                        <a:t>，加粗）</a:t>
                      </a:r>
                      <a:endParaRPr lang="en-GB" sz="800" b="1" kern="1200" spc="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0" algn="l" defTabSz="1219200" rtl="0" eaLnBrk="1" latinLnBrk="0" hangingPunct="1"/>
                      <a:r>
                        <a:rPr lang="zh-CN" altLang="en-US" sz="800" b="0" kern="1200" spc="0" dirty="0">
                          <a:solidFill>
                            <a:schemeClr val="tx1"/>
                          </a:solidFill>
                          <a:latin typeface="Arial" panose="020B0604020202020204" pitchFamily="34" charset="0"/>
                          <a:ea typeface="黑体" panose="02010609060101010101" pitchFamily="49" charset="-122"/>
                          <a:cs typeface="Arial" panose="020B0604020202020204" pitchFamily="34" charset="0"/>
                        </a:rPr>
                        <a:t>文本文字</a:t>
                      </a:r>
                      <a:endParaRPr lang="en-US" sz="800" b="0" spc="0" dirty="0">
                        <a:latin typeface="Arial" panose="020B0604020202020204" pitchFamily="34" charset="0"/>
                        <a:ea typeface="黑体" panose="02010609060101010101" pitchFamily="49" charset="-122"/>
                        <a:cs typeface="Arial" panose="020B0604020202020204" pitchFamily="34" charset="0"/>
                      </a:endParaRPr>
                    </a:p>
                  </a:txBody>
                  <a:tcPr marL="0" marR="0" marT="30375" marB="27000">
                    <a:lnT w="6350" cap="flat" cmpd="sng" algn="ctr">
                      <a:solidFill>
                        <a:schemeClr val="tx1"/>
                      </a:solidFill>
                      <a:prstDash val="solid"/>
                      <a:round/>
                      <a:headEnd type="none" w="med" len="med"/>
                      <a:tailEnd type="none" w="med" len="med"/>
                    </a:lnT>
                  </a:tcPr>
                </a:tc>
              </a:tr>
            </a:tbl>
          </a:graphicData>
        </a:graphic>
      </p:graphicFrame>
      <p:sp>
        <p:nvSpPr>
          <p:cNvPr id="12" name="Title 11"/>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基金经理介绍（</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br>
              <a:rPr lang="en-US" sz="1200" dirty="0">
                <a:latin typeface="Arial" panose="020B0604020202020204" pitchFamily="34" charset="0"/>
                <a:ea typeface="黑体" panose="02010609060101010101" pitchFamily="49" charset="-122"/>
                <a:cs typeface="Arial" panose="020B0604020202020204" pitchFamily="34" charset="0"/>
              </a:rPr>
            </a:br>
            <a:endParaRPr 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19" name="TextBox 18"/>
          <p:cNvSpPr txBox="1"/>
          <p:nvPr/>
        </p:nvSpPr>
        <p:spPr>
          <a:xfrm>
            <a:off x="288900" y="567000"/>
            <a:ext cx="8583168" cy="380702"/>
          </a:xfrm>
          <a:prstGeom prst="rect">
            <a:avLst/>
          </a:prstGeom>
        </p:spPr>
        <p:txBody>
          <a:bodyPr vert="horz" lIns="0" tIns="0" rIns="0" bIns="0" rtlCol="0" anchor="t" anchorCtr="0">
            <a:noAutofit/>
          </a:bodyPr>
          <a:lstStyle>
            <a:lvl1pPr indent="0" defTabSz="171450">
              <a:lnSpc>
                <a:spcPct val="113000"/>
              </a:lnSpc>
              <a:spcBef>
                <a:spcPts val="0"/>
              </a:spcBef>
              <a:buFont typeface="Verdana" panose="020B0604030504040204" pitchFamily="34" charset="0"/>
              <a:buNone/>
              <a:defRPr sz="1050" b="0" spc="0" baseline="0">
                <a:solidFill>
                  <a:schemeClr val="tx2"/>
                </a:solidFill>
              </a:defRPr>
            </a:lvl1pPr>
            <a:lvl2pPr marL="257175" indent="0" defTabSz="171450">
              <a:lnSpc>
                <a:spcPct val="113000"/>
              </a:lnSpc>
              <a:spcBef>
                <a:spcPts val="0"/>
              </a:spcBef>
              <a:buFont typeface="Arial" panose="020B0604020202020204" pitchFamily="34" charset="0"/>
              <a:buNone/>
              <a:defRPr sz="1125" b="1" spc="0" baseline="0"/>
            </a:lvl2pPr>
            <a:lvl3pPr marL="514350" indent="0" defTabSz="171450">
              <a:lnSpc>
                <a:spcPct val="113000"/>
              </a:lnSpc>
              <a:spcBef>
                <a:spcPts val="0"/>
              </a:spcBef>
              <a:buFont typeface="Arial" panose="020B0604020202020204" pitchFamily="34" charset="0"/>
              <a:buNone/>
              <a:defRPr sz="1015" b="1" spc="0" baseline="0"/>
            </a:lvl3pPr>
            <a:lvl4pPr marL="771525" indent="0" defTabSz="171450">
              <a:spcBef>
                <a:spcPts val="0"/>
              </a:spcBef>
              <a:buFont typeface="Arial" panose="020B0604020202020204" pitchFamily="34" charset="0"/>
              <a:buNone/>
              <a:defRPr sz="900" b="1" spc="0" baseline="0"/>
            </a:lvl4pPr>
            <a:lvl5pPr marL="1028700" indent="0" defTabSz="171450">
              <a:spcBef>
                <a:spcPts val="0"/>
              </a:spcBef>
              <a:buFont typeface="Arial" panose="020B0604020202020204" pitchFamily="34" charset="0"/>
              <a:buNone/>
              <a:defRPr sz="900" b="1" spc="0" baseline="0"/>
            </a:lvl5pPr>
            <a:lvl6pPr marL="1285875" indent="0" defTabSz="685800">
              <a:spcBef>
                <a:spcPct val="20000"/>
              </a:spcBef>
              <a:buFont typeface="Arial" panose="020B0604020202020204" pitchFamily="34" charset="0"/>
              <a:buNone/>
              <a:defRPr sz="900" b="1"/>
            </a:lvl6pPr>
            <a:lvl7pPr marL="1543050" indent="0" defTabSz="685800">
              <a:spcBef>
                <a:spcPct val="20000"/>
              </a:spcBef>
              <a:buFont typeface="Arial" panose="020B0604020202020204" pitchFamily="34" charset="0"/>
              <a:buNone/>
              <a:defRPr sz="900" b="1"/>
            </a:lvl7pPr>
            <a:lvl8pPr marL="1800225" indent="0" defTabSz="685800">
              <a:spcBef>
                <a:spcPct val="20000"/>
              </a:spcBef>
              <a:buFont typeface="Arial" panose="020B0604020202020204" pitchFamily="34" charset="0"/>
              <a:buNone/>
              <a:defRPr sz="900" b="1"/>
            </a:lvl8pPr>
            <a:lvl9pPr marL="2057400" indent="0" defTabSz="685800">
              <a:spcBef>
                <a:spcPct val="20000"/>
              </a:spcBef>
              <a:buFont typeface="Arial" panose="020B0604020202020204" pitchFamily="34" charset="0"/>
              <a:buNone/>
              <a:defRPr sz="900" b="1"/>
            </a:lvl9pPr>
          </a:lstStyle>
          <a:p>
            <a:endParaRPr 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Arial" panose="020B0604020202020204" pitchFamily="34" charset="0"/>
              </a:rPr>
              <a:t>可选页脚（例：仅供内部参考）</a:t>
            </a:r>
            <a:endParaRPr kumimoji="0" lang="zh-CN" altLang="en-US" sz="8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4F33B-2A5C-4874-B5D7-74DA77ECCD3C}" type="slidenum">
              <a:rPr kumimoji="0" lang="en-US" sz="800" b="0" i="0" u="none" strike="noStrike" kern="1200" cap="none" spc="0" normalizeH="0" baseline="0" noProof="0" smtClean="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rPr>
            </a:fld>
            <a:endParaRPr kumimoji="0" lang="en-US" sz="800" b="0" i="0" u="none" strike="noStrike" kern="1200" cap="none" spc="0" normalizeH="0" baseline="0" noProof="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Title 1"/>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分隔页主标题（</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endParaRPr lang="en-US" sz="2000" dirty="0">
              <a:latin typeface="Arial" panose="020B0604020202020204" pitchFamily="34" charset="0"/>
              <a:ea typeface="黑体" panose="02010609060101010101" pitchFamily="49" charset="-122"/>
              <a:cs typeface="Arial" panose="020B0604020202020204" pitchFamily="34" charset="0"/>
            </a:endParaRPr>
          </a:p>
        </p:txBody>
      </p:sp>
      <p:sp>
        <p:nvSpPr>
          <p:cNvPr id="26" name="内容占位符 25"/>
          <p:cNvSpPr>
            <a:spLocks noGrp="1"/>
          </p:cNvSpPr>
          <p:nvPr>
            <p:ph idx="1"/>
          </p:nvPr>
        </p:nvSpPr>
        <p:spPr/>
        <p:txBody>
          <a:bodyPr/>
          <a:lstStyle/>
          <a:p>
            <a:pPr eaLnBrk="0"/>
            <a:r>
              <a:rPr lang="zh-CN" altLang="en-US" dirty="0">
                <a:latin typeface="Arial" panose="020B0604020202020204" pitchFamily="34" charset="0"/>
                <a:ea typeface="黑体" panose="02010609060101010101" pitchFamily="49" charset="-122"/>
                <a:cs typeface="Arial" panose="020B0604020202020204" pitchFamily="34" charset="0"/>
              </a:rPr>
              <a:t>文本文字（可选，</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102870" lvl="2" indent="-102870" defTabSz="128270">
              <a:spcBef>
                <a:spcPts val="450"/>
              </a:spcBef>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一级项目（</a:t>
            </a:r>
            <a:r>
              <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rPr>
              <a:t>12</a:t>
            </a: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，不加粗）</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205740" lvl="3" indent="-102870" defTabSz="128270">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二级项目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308610" lvl="4" indent="-102870" defTabSz="128270">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三级项目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
        <p:nvSpPr>
          <p:cNvPr id="12" name="1"/>
          <p:cNvSpPr txBox="1"/>
          <p:nvPr/>
        </p:nvSpPr>
        <p:spPr>
          <a:xfrm>
            <a:off x="4739540" y="-736164"/>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rPr>
              <a:t>1</a:t>
            </a:r>
            <a:endParaRPr kumimoji="0" lang="en-US"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2" hidden="1"/>
          <p:cNvSpPr txBox="1"/>
          <p:nvPr/>
        </p:nvSpPr>
        <p:spPr>
          <a:xfrm>
            <a:off x="4929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2</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4" name="3" hidden="1"/>
          <p:cNvSpPr txBox="1"/>
          <p:nvPr/>
        </p:nvSpPr>
        <p:spPr>
          <a:xfrm>
            <a:off x="4967969" y="-5079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3</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6" name="4" hidden="1"/>
          <p:cNvSpPr txBox="1"/>
          <p:nvPr/>
        </p:nvSpPr>
        <p:spPr>
          <a:xfrm>
            <a:off x="4802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4</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7" name="5" hidden="1"/>
          <p:cNvSpPr txBox="1"/>
          <p:nvPr/>
        </p:nvSpPr>
        <p:spPr>
          <a:xfrm>
            <a:off x="4938336" y="-5926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5</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8" name="6" hidden="1"/>
          <p:cNvSpPr txBox="1"/>
          <p:nvPr/>
        </p:nvSpPr>
        <p:spPr>
          <a:xfrm>
            <a:off x="4942569" y="-5502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6</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9" name="7" hidden="1"/>
          <p:cNvSpPr txBox="1"/>
          <p:nvPr/>
        </p:nvSpPr>
        <p:spPr>
          <a:xfrm>
            <a:off x="4807104"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7</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0" name="8" hidden="1"/>
          <p:cNvSpPr txBox="1"/>
          <p:nvPr/>
        </p:nvSpPr>
        <p:spPr>
          <a:xfrm>
            <a:off x="4938336" y="-5079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8</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1" name="9" hidden="1"/>
          <p:cNvSpPr txBox="1"/>
          <p:nvPr/>
        </p:nvSpPr>
        <p:spPr>
          <a:xfrm>
            <a:off x="4959503" y="-3386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9</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Arial" panose="020B0604020202020204" pitchFamily="34" charset="0"/>
              </a:rPr>
              <a:t>可选页脚（例：仅供内部参考）</a:t>
            </a:r>
            <a:endParaRPr kumimoji="0" lang="zh-CN" altLang="en-US" sz="8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4F33B-2A5C-4874-B5D7-74DA77ECCD3C}" type="slidenum">
              <a:rPr kumimoji="0" lang="en-US" sz="800" b="0" i="0" u="none" strike="noStrike" kern="1200" cap="none" spc="0" normalizeH="0" baseline="0" noProof="0" smtClean="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rPr>
            </a:fld>
            <a:endParaRPr kumimoji="0" lang="en-US" sz="800" b="0" i="0" u="none" strike="noStrike" kern="1200" cap="none" spc="0" normalizeH="0" baseline="0" noProof="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Title 1"/>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分隔页主标题（</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endParaRPr lang="en-US" sz="2000" dirty="0">
              <a:latin typeface="Arial" panose="020B0604020202020204" pitchFamily="34" charset="0"/>
              <a:ea typeface="黑体" panose="02010609060101010101" pitchFamily="49" charset="-122"/>
              <a:cs typeface="Arial" panose="020B0604020202020204" pitchFamily="34" charset="0"/>
            </a:endParaRPr>
          </a:p>
        </p:txBody>
      </p:sp>
      <p:sp>
        <p:nvSpPr>
          <p:cNvPr id="26" name="内容占位符 25"/>
          <p:cNvSpPr>
            <a:spLocks noGrp="1"/>
          </p:cNvSpPr>
          <p:nvPr>
            <p:ph idx="1"/>
          </p:nvPr>
        </p:nvSpPr>
        <p:spPr/>
        <p:txBody>
          <a:bodyPr/>
          <a:lstStyle/>
          <a:p>
            <a:pPr eaLnBrk="0"/>
            <a:r>
              <a:rPr lang="zh-CN" altLang="en-US" dirty="0">
                <a:latin typeface="Arial" panose="020B0604020202020204" pitchFamily="34" charset="0"/>
                <a:ea typeface="黑体" panose="02010609060101010101" pitchFamily="49" charset="-122"/>
                <a:cs typeface="Arial" panose="020B0604020202020204" pitchFamily="34" charset="0"/>
              </a:rPr>
              <a:t>文本文字（可选，</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102870" lvl="2" indent="-102870" defTabSz="128270">
              <a:spcBef>
                <a:spcPts val="450"/>
              </a:spcBef>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一级项目（</a:t>
            </a:r>
            <a:r>
              <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rPr>
              <a:t>12</a:t>
            </a: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，不加粗）</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205740" lvl="3" indent="-102870" defTabSz="128270">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二级项目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308610" lvl="4" indent="-102870" defTabSz="128270">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三级项目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
        <p:nvSpPr>
          <p:cNvPr id="12" name="1"/>
          <p:cNvSpPr txBox="1"/>
          <p:nvPr/>
        </p:nvSpPr>
        <p:spPr>
          <a:xfrm>
            <a:off x="4739540" y="-736164"/>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rPr>
              <a:t>2</a:t>
            </a:r>
            <a:endParaRPr kumimoji="0" lang="en-US"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2" hidden="1"/>
          <p:cNvSpPr txBox="1"/>
          <p:nvPr/>
        </p:nvSpPr>
        <p:spPr>
          <a:xfrm>
            <a:off x="4929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2</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4" name="3" hidden="1"/>
          <p:cNvSpPr txBox="1"/>
          <p:nvPr/>
        </p:nvSpPr>
        <p:spPr>
          <a:xfrm>
            <a:off x="4967969" y="-5079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3</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6" name="4" hidden="1"/>
          <p:cNvSpPr txBox="1"/>
          <p:nvPr/>
        </p:nvSpPr>
        <p:spPr>
          <a:xfrm>
            <a:off x="4802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4</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7" name="5" hidden="1"/>
          <p:cNvSpPr txBox="1"/>
          <p:nvPr/>
        </p:nvSpPr>
        <p:spPr>
          <a:xfrm>
            <a:off x="4938336" y="-5926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5</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8" name="6" hidden="1"/>
          <p:cNvSpPr txBox="1"/>
          <p:nvPr/>
        </p:nvSpPr>
        <p:spPr>
          <a:xfrm>
            <a:off x="4942569" y="-5502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6</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9" name="7" hidden="1"/>
          <p:cNvSpPr txBox="1"/>
          <p:nvPr/>
        </p:nvSpPr>
        <p:spPr>
          <a:xfrm>
            <a:off x="4807104"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7</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0" name="8" hidden="1"/>
          <p:cNvSpPr txBox="1"/>
          <p:nvPr/>
        </p:nvSpPr>
        <p:spPr>
          <a:xfrm>
            <a:off x="4938336" y="-5079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8</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1" name="9" hidden="1"/>
          <p:cNvSpPr txBox="1"/>
          <p:nvPr/>
        </p:nvSpPr>
        <p:spPr>
          <a:xfrm>
            <a:off x="4959503" y="-3386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9</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Arial" panose="020B0604020202020204" pitchFamily="34" charset="0"/>
              </a:rPr>
              <a:t>可选页脚（例：仅供内部参考）</a:t>
            </a:r>
            <a:endParaRPr kumimoji="0" lang="zh-CN" altLang="en-US" sz="800" b="0" i="0" u="none" strike="noStrike" kern="1200" cap="none" spc="0" normalizeH="0" baseline="0" noProof="0" dirty="0">
              <a:ln>
                <a:noFill/>
              </a:ln>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4F33B-2A5C-4874-B5D7-74DA77ECCD3C}" type="slidenum">
              <a:rPr kumimoji="0" lang="en-US" sz="800" b="0" i="0" u="none" strike="noStrike" kern="1200" cap="none" spc="0" normalizeH="0" baseline="0" noProof="0" smtClean="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rPr>
            </a:fld>
            <a:endParaRPr kumimoji="0" lang="en-US" sz="800" b="0" i="0" u="none" strike="noStrike" kern="1200" cap="none" spc="0" normalizeH="0" baseline="0" noProof="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 name="Title 1"/>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分隔页主标题（</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endParaRPr lang="en-US" sz="2000" dirty="0">
              <a:latin typeface="Arial" panose="020B0604020202020204" pitchFamily="34" charset="0"/>
              <a:ea typeface="黑体" panose="02010609060101010101" pitchFamily="49" charset="-122"/>
              <a:cs typeface="Arial" panose="020B0604020202020204" pitchFamily="34" charset="0"/>
            </a:endParaRPr>
          </a:p>
        </p:txBody>
      </p:sp>
      <p:sp>
        <p:nvSpPr>
          <p:cNvPr id="26" name="内容占位符 25"/>
          <p:cNvSpPr>
            <a:spLocks noGrp="1"/>
          </p:cNvSpPr>
          <p:nvPr>
            <p:ph idx="1"/>
          </p:nvPr>
        </p:nvSpPr>
        <p:spPr/>
        <p:txBody>
          <a:bodyPr/>
          <a:lstStyle/>
          <a:p>
            <a:pPr eaLnBrk="0"/>
            <a:r>
              <a:rPr lang="zh-CN" altLang="en-US" dirty="0">
                <a:latin typeface="Arial" panose="020B0604020202020204" pitchFamily="34" charset="0"/>
                <a:ea typeface="黑体" panose="02010609060101010101" pitchFamily="49" charset="-122"/>
                <a:cs typeface="Arial" panose="020B0604020202020204" pitchFamily="34" charset="0"/>
              </a:rPr>
              <a:t>文本文字（可选，</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102870" lvl="2" indent="-102870" defTabSz="128270">
              <a:spcBef>
                <a:spcPts val="450"/>
              </a:spcBef>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一级项目（</a:t>
            </a:r>
            <a:r>
              <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rPr>
              <a:t>12</a:t>
            </a: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，不加粗）</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205740" lvl="3" indent="-102870" defTabSz="128270">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二级项目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308610" lvl="4" indent="-102870" defTabSz="128270">
              <a:spcBef>
                <a:spcPts val="450"/>
              </a:spcBef>
              <a:buFont typeface="Arial" panose="020B0604020202020204" pitchFamily="34" charset="0"/>
              <a:buChar char="–"/>
            </a:pPr>
            <a:r>
              <a:rPr lang="zh-CN" altLang="en-US" dirty="0">
                <a:solidFill>
                  <a:srgbClr val="000000"/>
                </a:solidFill>
                <a:latin typeface="Arial" panose="020B0604020202020204" pitchFamily="34" charset="0"/>
                <a:ea typeface="黑体" panose="02010609060101010101" pitchFamily="49" charset="-122"/>
                <a:cs typeface="Arial" panose="020B0604020202020204" pitchFamily="34" charset="0"/>
              </a:rPr>
              <a:t>三级项目</a:t>
            </a:r>
            <a:endParaRPr lang="en-US" altLang="zh-CN" dirty="0">
              <a:solidFill>
                <a:srgbClr val="000000"/>
              </a:solidFill>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
        <p:nvSpPr>
          <p:cNvPr id="12" name="1"/>
          <p:cNvSpPr txBox="1"/>
          <p:nvPr/>
        </p:nvSpPr>
        <p:spPr>
          <a:xfrm>
            <a:off x="4739540" y="-736164"/>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rPr>
              <a:t>3</a:t>
            </a:r>
            <a:endParaRPr kumimoji="0" lang="en-US" sz="25800" b="0" i="0" u="none" strike="noStrike" kern="1200" cap="none" spc="0" normalizeH="0" baseline="0" noProof="0" dirty="0">
              <a:ln>
                <a:noFill/>
              </a:ln>
              <a:solidFill>
                <a:srgbClr val="000AD2"/>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22" name="2" hidden="1"/>
          <p:cNvSpPr txBox="1"/>
          <p:nvPr/>
        </p:nvSpPr>
        <p:spPr>
          <a:xfrm>
            <a:off x="4929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2</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4" name="3" hidden="1"/>
          <p:cNvSpPr txBox="1"/>
          <p:nvPr/>
        </p:nvSpPr>
        <p:spPr>
          <a:xfrm>
            <a:off x="4967969" y="-5079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3</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6" name="4" hidden="1"/>
          <p:cNvSpPr txBox="1"/>
          <p:nvPr/>
        </p:nvSpPr>
        <p:spPr>
          <a:xfrm>
            <a:off x="4802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4</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7" name="5" hidden="1"/>
          <p:cNvSpPr txBox="1"/>
          <p:nvPr/>
        </p:nvSpPr>
        <p:spPr>
          <a:xfrm>
            <a:off x="4938336" y="-5926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5</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8" name="6" hidden="1"/>
          <p:cNvSpPr txBox="1"/>
          <p:nvPr/>
        </p:nvSpPr>
        <p:spPr>
          <a:xfrm>
            <a:off x="4942569" y="-5502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6</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9" name="7" hidden="1"/>
          <p:cNvSpPr txBox="1"/>
          <p:nvPr/>
        </p:nvSpPr>
        <p:spPr>
          <a:xfrm>
            <a:off x="4807104"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7</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0" name="8" hidden="1"/>
          <p:cNvSpPr txBox="1"/>
          <p:nvPr/>
        </p:nvSpPr>
        <p:spPr>
          <a:xfrm>
            <a:off x="4938336" y="-5079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8</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1" name="9" hidden="1"/>
          <p:cNvSpPr txBox="1"/>
          <p:nvPr/>
        </p:nvSpPr>
        <p:spPr>
          <a:xfrm>
            <a:off x="4959503" y="-3386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9</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t>Optional footer</a:t>
            </a:r>
            <a:endParaRPr lang="en-US"/>
          </a:p>
        </p:txBody>
      </p:sp>
      <p:sp>
        <p:nvSpPr>
          <p:cNvPr id="3" name="灯片编号占位符 2"/>
          <p:cNvSpPr>
            <a:spLocks noGrp="1"/>
          </p:cNvSpPr>
          <p:nvPr>
            <p:ph type="sldNum" sz="quarter" idx="12"/>
          </p:nvPr>
        </p:nvSpPr>
        <p:spPr/>
        <p:txBody>
          <a:bodyPr/>
          <a:lstStyle/>
          <a:p>
            <a:fld id="{BCA4F33B-2A5C-4874-B5D7-74DA77ECCD3C}" type="slidenum">
              <a:rPr lang="en-US" smtClean="0"/>
            </a:fld>
            <a:endParaRPr lang="en-US"/>
          </a:p>
        </p:txBody>
      </p:sp>
      <p:sp>
        <p:nvSpPr>
          <p:cNvPr id="4" name="副标题 3"/>
          <p:cNvSpPr>
            <a:spLocks noGrp="1"/>
          </p:cNvSpPr>
          <p:nvPr>
            <p:ph type="subTitle" idx="10"/>
          </p:nvPr>
        </p:nvSpPr>
        <p:spPr>
          <a:xfrm>
            <a:off x="288131" y="1020604"/>
            <a:ext cx="8499734" cy="1241821"/>
          </a:xfrm>
        </p:spPr>
        <p:txBody>
          <a:bodyPr/>
          <a:lstStyle/>
          <a:p>
            <a:r>
              <a:rPr lang="zh-CN" altLang="en-US" dirty="0"/>
              <a:t>选取茅台最近三年（</a:t>
            </a:r>
            <a:r>
              <a:rPr lang="en-US" altLang="zh-CN" dirty="0"/>
              <a:t>2020</a:t>
            </a:r>
            <a:r>
              <a:rPr lang="zh-CN" altLang="en-US" dirty="0"/>
              <a:t>年</a:t>
            </a:r>
            <a:r>
              <a:rPr lang="en-US" altLang="zh-CN" dirty="0"/>
              <a:t>9</a:t>
            </a:r>
            <a:r>
              <a:rPr lang="zh-CN" altLang="en-US" dirty="0"/>
              <a:t>月</a:t>
            </a:r>
            <a:r>
              <a:rPr lang="en-US" altLang="zh-CN" dirty="0"/>
              <a:t>1</a:t>
            </a:r>
            <a:r>
              <a:rPr lang="zh-CN" altLang="en-US" dirty="0"/>
              <a:t>日至</a:t>
            </a:r>
            <a:r>
              <a:rPr lang="en-US" altLang="zh-CN" dirty="0"/>
              <a:t>2023</a:t>
            </a:r>
            <a:r>
              <a:rPr lang="zh-CN" altLang="en-US" dirty="0"/>
              <a:t>年</a:t>
            </a:r>
            <a:r>
              <a:rPr lang="en-US" altLang="zh-CN" dirty="0"/>
              <a:t>7</a:t>
            </a:r>
            <a:r>
              <a:rPr lang="zh-CN" altLang="en-US" dirty="0"/>
              <a:t>月</a:t>
            </a:r>
            <a:r>
              <a:rPr lang="en-US" altLang="zh-CN" dirty="0"/>
              <a:t>31</a:t>
            </a:r>
            <a:r>
              <a:rPr lang="zh-CN" altLang="en-US" dirty="0"/>
              <a:t>日）共</a:t>
            </a:r>
            <a:r>
              <a:rPr lang="en-US" altLang="zh-CN" dirty="0"/>
              <a:t>167986</a:t>
            </a:r>
            <a:r>
              <a:rPr lang="zh-CN" altLang="en-US" dirty="0"/>
              <a:t>条分钟级别数据实时预报个股买卖时，输入的是（</a:t>
            </a:r>
            <a:r>
              <a:rPr lang="en-US" altLang="zh-CN" dirty="0"/>
              <a:t>167986</a:t>
            </a:r>
            <a:r>
              <a:rPr lang="zh-CN" altLang="en-US" dirty="0"/>
              <a:t>，</a:t>
            </a:r>
            <a:r>
              <a:rPr lang="en-US" altLang="zh-CN" dirty="0"/>
              <a:t>5</a:t>
            </a:r>
            <a:r>
              <a:rPr lang="zh-CN" altLang="en-US" dirty="0"/>
              <a:t>）的数据，</a:t>
            </a:r>
            <a:r>
              <a:rPr lang="en-US" altLang="zh-CN" dirty="0"/>
              <a:t>5</a:t>
            </a:r>
            <a:r>
              <a:rPr lang="zh-CN" altLang="en-US" dirty="0"/>
              <a:t>就是股票的开高低收成交量，然后根据这</a:t>
            </a:r>
            <a:r>
              <a:rPr lang="en-US" altLang="zh-CN" dirty="0"/>
              <a:t>5</a:t>
            </a:r>
            <a:r>
              <a:rPr lang="zh-CN" altLang="en-US" dirty="0"/>
              <a:t>维数据衍生出</a:t>
            </a:r>
            <a:r>
              <a:rPr lang="en-US" altLang="zh-CN" dirty="0"/>
              <a:t>311</a:t>
            </a:r>
            <a:r>
              <a:rPr lang="zh-CN" altLang="en-US" dirty="0"/>
              <a:t>维技术指标，第二步过后</a:t>
            </a:r>
            <a:r>
              <a:rPr lang="en-US" altLang="zh-CN" dirty="0" err="1"/>
              <a:t>gethtpp</a:t>
            </a:r>
            <a:r>
              <a:rPr lang="zh-CN" altLang="en-US" dirty="0"/>
              <a:t>后，</a:t>
            </a:r>
            <a:r>
              <a:rPr lang="en-US" altLang="zh-CN" dirty="0"/>
              <a:t>df</a:t>
            </a:r>
            <a:r>
              <a:rPr lang="zh-CN" altLang="en-US" dirty="0"/>
              <a:t>的形状为（</a:t>
            </a:r>
            <a:r>
              <a:rPr lang="en-US" altLang="zh-CN" dirty="0"/>
              <a:t>167432</a:t>
            </a:r>
            <a:r>
              <a:rPr lang="zh-CN" altLang="en-US" dirty="0"/>
              <a:t>，</a:t>
            </a:r>
            <a:r>
              <a:rPr lang="en-US" altLang="zh-CN" dirty="0"/>
              <a:t>294</a:t>
            </a:r>
            <a:r>
              <a:rPr lang="zh-CN" altLang="en-US" dirty="0"/>
              <a:t>），右侧长度为</a:t>
            </a:r>
            <a:r>
              <a:rPr lang="en-US" altLang="zh-CN" dirty="0"/>
              <a:t>72</a:t>
            </a:r>
            <a:r>
              <a:rPr lang="zh-CN" altLang="en-US" dirty="0"/>
              <a:t>，左侧长度为</a:t>
            </a:r>
            <a:r>
              <a:rPr lang="en-US" altLang="zh-CN" dirty="0"/>
              <a:t>36</a:t>
            </a:r>
            <a:r>
              <a:rPr lang="zh-CN" altLang="en-US" dirty="0"/>
              <a:t>，</a:t>
            </a:r>
            <a:r>
              <a:rPr lang="en-US" altLang="zh-CN" dirty="0"/>
              <a:t>Y</a:t>
            </a:r>
            <a:r>
              <a:rPr lang="zh-CN" altLang="en-US" dirty="0"/>
              <a:t>的形状为</a:t>
            </a:r>
            <a:r>
              <a:rPr lang="en-US" altLang="zh-CN" dirty="0"/>
              <a:t>167432</a:t>
            </a:r>
            <a:r>
              <a:rPr lang="zh-CN" altLang="en-US" dirty="0"/>
              <a:t>，</a:t>
            </a:r>
            <a:r>
              <a:rPr lang="en-US" altLang="zh-CN" dirty="0"/>
              <a:t>3</a:t>
            </a:r>
            <a:r>
              <a:rPr lang="zh-CN" altLang="en-US" dirty="0"/>
              <a:t>。接下来计算变量之间的相关性：这能够决定哪些指标是好的，哪些指标是噪声，除此之外，我们还要筛选出“好的指标”，茅台有</a:t>
            </a:r>
            <a:r>
              <a:rPr lang="en-US" altLang="zh-CN" dirty="0"/>
              <a:t>87</a:t>
            </a:r>
            <a:r>
              <a:rPr lang="zh-CN" altLang="en-US" dirty="0"/>
              <a:t>个好指标，</a:t>
            </a:r>
            <a:endParaRPr lang="zh-CN" altLang="en-US" dirty="0"/>
          </a:p>
        </p:txBody>
      </p:sp>
      <p:sp>
        <p:nvSpPr>
          <p:cNvPr id="5" name="标题 4"/>
          <p:cNvSpPr>
            <a:spLocks noGrp="1"/>
          </p:cNvSpPr>
          <p:nvPr>
            <p:ph type="title"/>
          </p:nvPr>
        </p:nvSpPr>
        <p:spPr/>
        <p:txBody>
          <a:bodyPr/>
          <a:lstStyle/>
          <a:p>
            <a:r>
              <a:rPr lang="zh-CN" altLang="en-US" dirty="0"/>
              <a:t>交易信号</a:t>
            </a:r>
            <a:endParaRPr lang="zh-CN" altLang="en-US" dirty="0"/>
          </a:p>
        </p:txBody>
      </p:sp>
      <p:sp>
        <p:nvSpPr>
          <p:cNvPr id="6" name="内容占位符 5"/>
          <p:cNvSpPr>
            <a:spLocks noGrp="1"/>
          </p:cNvSpPr>
          <p:nvPr>
            <p:ph idx="1"/>
          </p:nvPr>
        </p:nvSpPr>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20"/>
          </p:nvPr>
        </p:nvSpPr>
        <p:spPr/>
        <p:txBody>
          <a:bodyPr/>
          <a:lstStyle/>
          <a:p>
            <a:r>
              <a:rPr lang="en-US"/>
              <a:t>Optional footer</a:t>
            </a:r>
            <a:endParaRPr lang="en-US"/>
          </a:p>
        </p:txBody>
      </p:sp>
      <p:sp>
        <p:nvSpPr>
          <p:cNvPr id="12" name="标题 11"/>
          <p:cNvSpPr>
            <a:spLocks noGrp="1"/>
          </p:cNvSpPr>
          <p:nvPr>
            <p:ph type="title"/>
          </p:nvPr>
        </p:nvSpPr>
        <p:spPr/>
        <p:txBody>
          <a:bodyPr/>
          <a:lstStyle/>
          <a:p>
            <a:r>
              <a:rPr lang="zh-CN" altLang="en-US" dirty="0"/>
              <a:t>自我介绍</a:t>
            </a:r>
            <a:endParaRPr lang="zh-CN" altLang="en-US" dirty="0"/>
          </a:p>
        </p:txBody>
      </p:sp>
      <p:sp>
        <p:nvSpPr>
          <p:cNvPr id="14" name="标题 11"/>
          <p:cNvSpPr txBox="1"/>
          <p:nvPr/>
        </p:nvSpPr>
        <p:spPr>
          <a:xfrm>
            <a:off x="288900" y="766555"/>
            <a:ext cx="8568929" cy="357396"/>
          </a:xfrm>
          <a:prstGeom prst="rect">
            <a:avLst/>
          </a:prstGeom>
        </p:spPr>
        <p:txBody>
          <a:bodyPr vert="horz" lIns="0" tIns="0" rIns="0" bIns="0" rtlCol="0" anchor="t" anchorCtr="0">
            <a:noAutofit/>
          </a:bodyPr>
          <a:lstStyle>
            <a:lvl1pPr algn="l" defTabSz="171450" rtl="0" eaLnBrk="1" latinLnBrk="0" hangingPunct="1">
              <a:lnSpc>
                <a:spcPct val="90000"/>
              </a:lnSpc>
              <a:spcBef>
                <a:spcPct val="0"/>
              </a:spcBef>
              <a:buNone/>
              <a:defRPr sz="1500" b="1" kern="1200" spc="0" baseline="0">
                <a:solidFill>
                  <a:schemeClr val="tx2"/>
                </a:solidFill>
                <a:latin typeface="+mj-lt"/>
                <a:ea typeface="+mj-ea"/>
                <a:cs typeface="+mj-cs"/>
              </a:defRPr>
            </a:lvl1pPr>
          </a:lstStyle>
          <a:p>
            <a:r>
              <a:rPr lang="zh-CN" altLang="en-US" dirty="0"/>
              <a:t>学历背景</a:t>
            </a:r>
            <a:endParaRPr lang="zh-CN" altLang="en-US" dirty="0"/>
          </a:p>
        </p:txBody>
      </p:sp>
      <p:graphicFrame>
        <p:nvGraphicFramePr>
          <p:cNvPr id="15" name="表格 14"/>
          <p:cNvGraphicFramePr>
            <a:graphicFrameLocks noGrp="1"/>
          </p:cNvGraphicFramePr>
          <p:nvPr/>
        </p:nvGraphicFramePr>
        <p:xfrm>
          <a:off x="752475" y="1073150"/>
          <a:ext cx="5983605" cy="1112520"/>
        </p:xfrm>
        <a:graphic>
          <a:graphicData uri="http://schemas.openxmlformats.org/drawingml/2006/table">
            <a:tbl>
              <a:tblPr firstRow="1" bandRow="1">
                <a:tableStyleId>{5C22544A-7EE6-4342-B048-85BDC9FD1C3A}</a:tableStyleId>
              </a:tblPr>
              <a:tblGrid>
                <a:gridCol w="1335405"/>
                <a:gridCol w="990600"/>
                <a:gridCol w="1219200"/>
                <a:gridCol w="1219200"/>
                <a:gridCol w="1219200"/>
              </a:tblGrid>
              <a:tr h="370840">
                <a:tc>
                  <a:txBody>
                    <a:bodyPr/>
                    <a:lstStyle/>
                    <a:p>
                      <a:r>
                        <a:rPr lang="zh-CN" altLang="en-US" dirty="0"/>
                        <a:t>时间</a:t>
                      </a:r>
                      <a:endParaRPr lang="zh-CN" altLang="en-US" dirty="0"/>
                    </a:p>
                  </a:txBody>
                  <a:tcPr/>
                </a:tc>
                <a:tc>
                  <a:txBody>
                    <a:bodyPr/>
                    <a:lstStyle/>
                    <a:p>
                      <a:r>
                        <a:rPr lang="zh-CN" altLang="en-US" dirty="0"/>
                        <a:t>学校</a:t>
                      </a:r>
                      <a:endParaRPr lang="zh-CN" altLang="en-US" dirty="0"/>
                    </a:p>
                  </a:txBody>
                  <a:tcPr/>
                </a:tc>
                <a:tc>
                  <a:txBody>
                    <a:bodyPr/>
                    <a:lstStyle/>
                    <a:p>
                      <a:r>
                        <a:rPr lang="zh-CN" altLang="en-US" dirty="0"/>
                        <a:t>院系</a:t>
                      </a:r>
                      <a:endParaRPr lang="zh-CN" altLang="en-US" dirty="0"/>
                    </a:p>
                  </a:txBody>
                  <a:tcPr/>
                </a:tc>
                <a:tc>
                  <a:txBody>
                    <a:bodyPr/>
                    <a:lstStyle/>
                    <a:p>
                      <a:r>
                        <a:rPr lang="zh-CN" altLang="en-US" dirty="0"/>
                        <a:t>专业</a:t>
                      </a:r>
                      <a:endParaRPr lang="zh-CN" altLang="en-US" dirty="0"/>
                    </a:p>
                  </a:txBody>
                  <a:tcPr/>
                </a:tc>
                <a:tc>
                  <a:txBody>
                    <a:bodyPr/>
                    <a:lstStyle/>
                    <a:p>
                      <a:r>
                        <a:rPr lang="zh-CN" altLang="en-US" dirty="0"/>
                        <a:t>学历学位</a:t>
                      </a:r>
                      <a:endParaRPr lang="zh-CN" altLang="en-US" dirty="0"/>
                    </a:p>
                  </a:txBody>
                  <a:tcPr/>
                </a:tc>
              </a:tr>
              <a:tr h="370840">
                <a:tc>
                  <a:txBody>
                    <a:bodyPr/>
                    <a:lstStyle/>
                    <a:p>
                      <a:r>
                        <a:rPr lang="en-US" altLang="zh-CN" dirty="0"/>
                        <a:t>2022.9-2024.6</a:t>
                      </a:r>
                      <a:endParaRPr lang="zh-CN" altLang="en-US" dirty="0"/>
                    </a:p>
                  </a:txBody>
                  <a:tcPr/>
                </a:tc>
                <a:tc>
                  <a:txBody>
                    <a:bodyPr/>
                    <a:lstStyle/>
                    <a:p>
                      <a:r>
                        <a:rPr lang="zh-CN" altLang="en-US" dirty="0"/>
                        <a:t>南京大学</a:t>
                      </a:r>
                      <a:endParaRPr lang="zh-CN" altLang="en-US" dirty="0"/>
                    </a:p>
                  </a:txBody>
                  <a:tcPr/>
                </a:tc>
                <a:tc>
                  <a:txBody>
                    <a:bodyPr/>
                    <a:lstStyle/>
                    <a:p>
                      <a:r>
                        <a:rPr lang="zh-CN" altLang="en-US" dirty="0"/>
                        <a:t>数学系</a:t>
                      </a:r>
                      <a:endParaRPr lang="zh-CN" altLang="en-US" dirty="0"/>
                    </a:p>
                  </a:txBody>
                  <a:tcPr/>
                </a:tc>
                <a:tc>
                  <a:txBody>
                    <a:bodyPr/>
                    <a:lstStyle/>
                    <a:p>
                      <a:r>
                        <a:rPr lang="zh-CN" altLang="en-US" dirty="0"/>
                        <a:t>应用统计学</a:t>
                      </a:r>
                      <a:endParaRPr lang="zh-CN" altLang="en-US" dirty="0"/>
                    </a:p>
                  </a:txBody>
                  <a:tcPr/>
                </a:tc>
                <a:tc>
                  <a:txBody>
                    <a:bodyPr/>
                    <a:lstStyle/>
                    <a:p>
                      <a:r>
                        <a:rPr lang="zh-CN" altLang="en-US" dirty="0"/>
                        <a:t>硕士在读</a:t>
                      </a:r>
                      <a:endParaRPr lang="zh-CN" altLang="en-US" dirty="0"/>
                    </a:p>
                  </a:txBody>
                  <a:tcPr/>
                </a:tc>
              </a:tr>
              <a:tr h="370840">
                <a:tc>
                  <a:txBody>
                    <a:bodyPr/>
                    <a:lstStyle/>
                    <a:p>
                      <a:r>
                        <a:rPr lang="en-US" altLang="zh-CN" dirty="0"/>
                        <a:t>2017.9-2021.6</a:t>
                      </a:r>
                      <a:endParaRPr lang="zh-CN" altLang="en-US" dirty="0"/>
                    </a:p>
                  </a:txBody>
                  <a:tcPr/>
                </a:tc>
                <a:tc>
                  <a:txBody>
                    <a:bodyPr/>
                    <a:lstStyle/>
                    <a:p>
                      <a:r>
                        <a:rPr lang="zh-CN" altLang="en-US" dirty="0"/>
                        <a:t>南京大学</a:t>
                      </a:r>
                      <a:endParaRPr lang="zh-CN" altLang="en-US" dirty="0"/>
                    </a:p>
                  </a:txBody>
                  <a:tcPr/>
                </a:tc>
                <a:tc>
                  <a:txBody>
                    <a:bodyPr/>
                    <a:lstStyle/>
                    <a:p>
                      <a:r>
                        <a:rPr lang="zh-CN" altLang="en-US" dirty="0"/>
                        <a:t>数学系</a:t>
                      </a:r>
                      <a:endParaRPr lang="zh-CN" altLang="en-US" dirty="0"/>
                    </a:p>
                  </a:txBody>
                  <a:tcPr/>
                </a:tc>
                <a:tc>
                  <a:txBody>
                    <a:bodyPr/>
                    <a:lstStyle/>
                    <a:p>
                      <a:r>
                        <a:rPr lang="zh-CN" altLang="en-US" dirty="0"/>
                        <a:t>统计学</a:t>
                      </a:r>
                      <a:endParaRPr lang="zh-CN" altLang="en-US" dirty="0"/>
                    </a:p>
                  </a:txBody>
                  <a:tcPr/>
                </a:tc>
                <a:tc>
                  <a:txBody>
                    <a:bodyPr/>
                    <a:lstStyle/>
                    <a:p>
                      <a:r>
                        <a:rPr lang="zh-CN" altLang="en-US" dirty="0"/>
                        <a:t>学士</a:t>
                      </a:r>
                      <a:endParaRPr lang="zh-CN" altLang="en-US" dirty="0"/>
                    </a:p>
                  </a:txBody>
                  <a:tcPr/>
                </a:tc>
              </a:tr>
            </a:tbl>
          </a:graphicData>
        </a:graphic>
      </p:graphicFrame>
      <p:graphicFrame>
        <p:nvGraphicFramePr>
          <p:cNvPr id="16" name="表格 15"/>
          <p:cNvGraphicFramePr>
            <a:graphicFrameLocks noGrp="1"/>
          </p:cNvGraphicFramePr>
          <p:nvPr/>
        </p:nvGraphicFramePr>
        <p:xfrm>
          <a:off x="742950" y="2730500"/>
          <a:ext cx="6436995" cy="1615440"/>
        </p:xfrm>
        <a:graphic>
          <a:graphicData uri="http://schemas.openxmlformats.org/drawingml/2006/table">
            <a:tbl>
              <a:tblPr firstRow="1" bandRow="1">
                <a:tableStyleId>{5C22544A-7EE6-4342-B048-85BDC9FD1C3A}</a:tableStyleId>
              </a:tblPr>
              <a:tblGrid>
                <a:gridCol w="1430655"/>
                <a:gridCol w="1087755"/>
                <a:gridCol w="1268730"/>
                <a:gridCol w="1430655"/>
                <a:gridCol w="1219200"/>
              </a:tblGrid>
              <a:tr h="370840">
                <a:tc>
                  <a:txBody>
                    <a:bodyPr/>
                    <a:lstStyle/>
                    <a:p>
                      <a:r>
                        <a:rPr lang="zh-CN" altLang="en-US" dirty="0"/>
                        <a:t>时间</a:t>
                      </a:r>
                      <a:endParaRPr lang="zh-CN" altLang="en-US" dirty="0"/>
                    </a:p>
                  </a:txBody>
                  <a:tcPr/>
                </a:tc>
                <a:tc>
                  <a:txBody>
                    <a:bodyPr/>
                    <a:lstStyle/>
                    <a:p>
                      <a:r>
                        <a:rPr lang="zh-CN" altLang="en-US" dirty="0"/>
                        <a:t>公司</a:t>
                      </a:r>
                      <a:endParaRPr lang="zh-CN" altLang="en-US" dirty="0"/>
                    </a:p>
                  </a:txBody>
                  <a:tcPr/>
                </a:tc>
                <a:tc>
                  <a:txBody>
                    <a:bodyPr/>
                    <a:lstStyle/>
                    <a:p>
                      <a:r>
                        <a:rPr lang="zh-CN" altLang="en-US" dirty="0"/>
                        <a:t>部门</a:t>
                      </a:r>
                      <a:endParaRPr lang="zh-CN" altLang="en-US" dirty="0"/>
                    </a:p>
                  </a:txBody>
                  <a:tcPr/>
                </a:tc>
                <a:tc>
                  <a:txBody>
                    <a:bodyPr/>
                    <a:lstStyle/>
                    <a:p>
                      <a:r>
                        <a:rPr lang="zh-CN" altLang="en-US" dirty="0"/>
                        <a:t>岗位</a:t>
                      </a:r>
                      <a:endParaRPr lang="zh-CN" altLang="en-US" dirty="0"/>
                    </a:p>
                  </a:txBody>
                  <a:tcPr/>
                </a:tc>
                <a:tc>
                  <a:txBody>
                    <a:bodyPr/>
                    <a:lstStyle/>
                    <a:p>
                      <a:r>
                        <a:rPr lang="zh-CN" altLang="en-US" dirty="0"/>
                        <a:t>简介</a:t>
                      </a:r>
                      <a:endParaRPr lang="zh-CN" altLang="en-US" dirty="0"/>
                    </a:p>
                  </a:txBody>
                  <a:tcPr/>
                </a:tc>
              </a:tr>
              <a:tr h="370840">
                <a:tc>
                  <a:txBody>
                    <a:bodyPr/>
                    <a:lstStyle/>
                    <a:p>
                      <a:r>
                        <a:rPr lang="en-US" altLang="zh-CN" dirty="0"/>
                        <a:t>2023.5-2023.7</a:t>
                      </a:r>
                      <a:endParaRPr lang="zh-CN" altLang="en-US" dirty="0"/>
                    </a:p>
                  </a:txBody>
                  <a:tcPr/>
                </a:tc>
                <a:tc>
                  <a:txBody>
                    <a:bodyPr/>
                    <a:lstStyle/>
                    <a:p>
                      <a:r>
                        <a:rPr lang="zh-CN" altLang="en-US" dirty="0"/>
                        <a:t>华映资本</a:t>
                      </a:r>
                      <a:endParaRPr lang="zh-CN" altLang="en-US" dirty="0"/>
                    </a:p>
                  </a:txBody>
                  <a:tcPr/>
                </a:tc>
                <a:tc>
                  <a:txBody>
                    <a:bodyPr/>
                    <a:lstStyle/>
                    <a:p>
                      <a:r>
                        <a:rPr lang="en-US" altLang="zh-CN" dirty="0"/>
                        <a:t>TMT</a:t>
                      </a:r>
                      <a:r>
                        <a:rPr lang="zh-CN" altLang="en-US" dirty="0"/>
                        <a:t>投资条线</a:t>
                      </a:r>
                      <a:endParaRPr lang="zh-CN" altLang="en-US" dirty="0"/>
                    </a:p>
                  </a:txBody>
                  <a:tcPr/>
                </a:tc>
                <a:tc>
                  <a:txBody>
                    <a:bodyPr/>
                    <a:lstStyle/>
                    <a:p>
                      <a:r>
                        <a:rPr lang="zh-CN" altLang="en-US" dirty="0"/>
                        <a:t>投资实习生</a:t>
                      </a:r>
                      <a:endParaRPr lang="zh-CN" altLang="en-US" dirty="0"/>
                    </a:p>
                  </a:txBody>
                  <a:tcPr/>
                </a:tc>
                <a:tc>
                  <a:txBody>
                    <a:bodyPr/>
                    <a:lstStyle/>
                    <a:p>
                      <a:r>
                        <a:rPr lang="zh-CN" altLang="en-US" dirty="0"/>
                        <a:t>主看大模型出海项目</a:t>
                      </a:r>
                      <a:endParaRPr lang="zh-CN" altLang="en-US" dirty="0"/>
                    </a:p>
                  </a:txBody>
                  <a:tcPr/>
                </a:tc>
              </a:tr>
              <a:tr h="370840">
                <a:tc>
                  <a:txBody>
                    <a:bodyPr/>
                    <a:lstStyle/>
                    <a:p>
                      <a:r>
                        <a:rPr lang="en-US" altLang="zh-CN" dirty="0"/>
                        <a:t>2023.3-2023.5</a:t>
                      </a:r>
                      <a:endParaRPr lang="zh-CN" altLang="en-US" dirty="0"/>
                    </a:p>
                  </a:txBody>
                  <a:tcPr/>
                </a:tc>
                <a:tc>
                  <a:txBody>
                    <a:bodyPr/>
                    <a:lstStyle/>
                    <a:p>
                      <a:r>
                        <a:rPr lang="zh-CN" altLang="en-US" dirty="0"/>
                        <a:t>银杏谷资本</a:t>
                      </a:r>
                      <a:endParaRPr lang="zh-CN" altLang="en-US" dirty="0"/>
                    </a:p>
                  </a:txBody>
                  <a:tcPr/>
                </a:tc>
                <a:tc>
                  <a:txBody>
                    <a:bodyPr/>
                    <a:lstStyle/>
                    <a:p>
                      <a:r>
                        <a:rPr lang="zh-CN" altLang="en-US" dirty="0"/>
                        <a:t>科技投资条线</a:t>
                      </a:r>
                      <a:endParaRPr lang="zh-CN" altLang="en-US" dirty="0"/>
                    </a:p>
                  </a:txBody>
                  <a:tcPr/>
                </a:tc>
                <a:tc>
                  <a:txBody>
                    <a:bodyPr/>
                    <a:lstStyle/>
                    <a:p>
                      <a:r>
                        <a:rPr lang="zh-CN" altLang="en-US" dirty="0"/>
                        <a:t>投资实习生</a:t>
                      </a:r>
                      <a:endParaRPr lang="zh-CN" altLang="en-US" dirty="0"/>
                    </a:p>
                  </a:txBody>
                  <a:tcPr/>
                </a:tc>
                <a:tc>
                  <a:txBody>
                    <a:bodyPr/>
                    <a:lstStyle/>
                    <a:p>
                      <a:endParaRPr lang="zh-CN" altLang="en-US" dirty="0"/>
                    </a:p>
                  </a:txBody>
                  <a:tcPr/>
                </a:tc>
              </a:tr>
              <a:tr h="370840">
                <a:tc>
                  <a:txBody>
                    <a:bodyPr/>
                    <a:lstStyle/>
                    <a:p>
                      <a:r>
                        <a:rPr lang="en-US" altLang="zh-CN" dirty="0"/>
                        <a:t>2022.10-2023.3</a:t>
                      </a:r>
                      <a:endParaRPr lang="zh-CN" altLang="en-US" dirty="0"/>
                    </a:p>
                  </a:txBody>
                  <a:tcPr/>
                </a:tc>
                <a:tc>
                  <a:txBody>
                    <a:bodyPr/>
                    <a:lstStyle/>
                    <a:p>
                      <a:r>
                        <a:rPr lang="zh-CN" altLang="en-US" dirty="0"/>
                        <a:t>东北证券</a:t>
                      </a:r>
                      <a:endParaRPr lang="zh-CN" altLang="en-US" dirty="0"/>
                    </a:p>
                  </a:txBody>
                  <a:tcPr/>
                </a:tc>
                <a:tc>
                  <a:txBody>
                    <a:bodyPr/>
                    <a:lstStyle/>
                    <a:p>
                      <a:r>
                        <a:rPr lang="zh-CN" altLang="en-US" dirty="0"/>
                        <a:t>数字经济组</a:t>
                      </a:r>
                      <a:endParaRPr lang="zh-CN" altLang="en-US" dirty="0"/>
                    </a:p>
                  </a:txBody>
                  <a:tcPr/>
                </a:tc>
                <a:tc>
                  <a:txBody>
                    <a:bodyPr/>
                    <a:lstStyle/>
                    <a:p>
                      <a:r>
                        <a:rPr lang="zh-CN" altLang="en-US" dirty="0"/>
                        <a:t>行业研究实习生</a:t>
                      </a:r>
                      <a:endParaRPr lang="zh-CN" altLang="en-US" dirty="0"/>
                    </a:p>
                  </a:txBody>
                  <a:tcPr/>
                </a:tc>
                <a:tc>
                  <a:txBody>
                    <a:bodyPr/>
                    <a:lstStyle/>
                    <a:p>
                      <a:r>
                        <a:rPr lang="zh-CN" altLang="en-US" dirty="0"/>
                        <a:t>主看通信</a:t>
                      </a:r>
                      <a:endParaRPr lang="zh-CN" altLang="en-US" dirty="0"/>
                    </a:p>
                  </a:txBody>
                  <a:tcPr/>
                </a:tc>
              </a:tr>
            </a:tbl>
          </a:graphicData>
        </a:graphic>
      </p:graphicFrame>
      <p:sp>
        <p:nvSpPr>
          <p:cNvPr id="17" name="标题 11"/>
          <p:cNvSpPr txBox="1"/>
          <p:nvPr/>
        </p:nvSpPr>
        <p:spPr>
          <a:xfrm>
            <a:off x="360278" y="2354216"/>
            <a:ext cx="8568929" cy="357396"/>
          </a:xfrm>
          <a:prstGeom prst="rect">
            <a:avLst/>
          </a:prstGeom>
        </p:spPr>
        <p:txBody>
          <a:bodyPr vert="horz" lIns="0" tIns="0" rIns="0" bIns="0" rtlCol="0" anchor="t" anchorCtr="0">
            <a:noAutofit/>
          </a:bodyPr>
          <a:lstStyle>
            <a:lvl1pPr algn="l" defTabSz="171450" rtl="0" eaLnBrk="1" latinLnBrk="0" hangingPunct="1">
              <a:lnSpc>
                <a:spcPct val="90000"/>
              </a:lnSpc>
              <a:spcBef>
                <a:spcPct val="0"/>
              </a:spcBef>
              <a:buNone/>
              <a:defRPr sz="1500" b="1" kern="1200" spc="0" baseline="0">
                <a:solidFill>
                  <a:schemeClr val="tx2"/>
                </a:solidFill>
                <a:latin typeface="+mj-lt"/>
                <a:ea typeface="+mj-ea"/>
                <a:cs typeface="+mj-cs"/>
              </a:defRPr>
            </a:lvl1pPr>
          </a:lstStyle>
          <a:p>
            <a:r>
              <a:rPr lang="zh-CN" altLang="en-US" dirty="0"/>
              <a:t>实习经历</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t>Optional footer</a:t>
            </a:r>
            <a:endParaRPr lang="en-US"/>
          </a:p>
        </p:txBody>
      </p:sp>
      <p:sp>
        <p:nvSpPr>
          <p:cNvPr id="3" name="灯片编号占位符 2"/>
          <p:cNvSpPr>
            <a:spLocks noGrp="1"/>
          </p:cNvSpPr>
          <p:nvPr>
            <p:ph type="sldNum" sz="quarter" idx="12"/>
          </p:nvPr>
        </p:nvSpPr>
        <p:spPr/>
        <p:txBody>
          <a:bodyPr/>
          <a:lstStyle/>
          <a:p>
            <a:fld id="{BCA4F33B-2A5C-4874-B5D7-74DA77ECCD3C}" type="slidenum">
              <a:rPr lang="en-US" smtClean="0"/>
            </a:fld>
            <a:endParaRPr lang="en-US"/>
          </a:p>
        </p:txBody>
      </p:sp>
      <p:sp>
        <p:nvSpPr>
          <p:cNvPr id="4" name="副标题 3"/>
          <p:cNvSpPr>
            <a:spLocks noGrp="1"/>
          </p:cNvSpPr>
          <p:nvPr>
            <p:ph type="subTitle" idx="10"/>
          </p:nvPr>
        </p:nvSpPr>
        <p:spPr>
          <a:xfrm>
            <a:off x="336642" y="814499"/>
            <a:ext cx="5015004" cy="1757250"/>
          </a:xfrm>
        </p:spPr>
        <p:txBody>
          <a:bodyPr/>
          <a:lstStyle/>
          <a:p>
            <a:r>
              <a:rPr lang="zh-CN" altLang="en-US" dirty="0"/>
              <a:t>希尔伯特变换，本来是用于数学与信号处理领域中，是信号分析处理中的一种重要方法。它可以把信号的所有频率分量的相位推迟</a:t>
            </a:r>
            <a:r>
              <a:rPr lang="en-US" altLang="zh-CN" dirty="0"/>
              <a:t>90</a:t>
            </a:r>
            <a:r>
              <a:rPr lang="zh-CN" altLang="en-US" dirty="0"/>
              <a:t>度，并能有效地提取复杂信号的瞬时参数</a:t>
            </a:r>
            <a:r>
              <a:rPr lang="en-US" altLang="zh-CN" dirty="0"/>
              <a:t>——</a:t>
            </a:r>
            <a:r>
              <a:rPr lang="zh-CN" altLang="en-US" dirty="0"/>
              <a:t>瞬时振幅、瞬时相位和瞬时频率。 在投资市场中，将希尔伯特变换移植过来，可以对帮助对价格进行分析，产生一个瞬时趋势线。这个线类似于常用的移动均线，但延迟更低，对市场价格的变化更为迅速。</a:t>
            </a:r>
            <a:endParaRPr lang="zh-CN" altLang="en-US" dirty="0"/>
          </a:p>
        </p:txBody>
      </p:sp>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01</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2.91</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5429" y="1276632"/>
            <a:ext cx="1881850" cy="1456521"/>
          </a:xfrm>
          <a:prstGeom prst="rect">
            <a:avLst/>
          </a:prstGeom>
        </p:spPr>
      </p:pic>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503" y="1212847"/>
            <a:ext cx="2348347" cy="163269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02</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3.26</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6572" y="1282629"/>
            <a:ext cx="2353086" cy="1778141"/>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636" y="1346006"/>
            <a:ext cx="2076863" cy="149253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03</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4.00</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5380" y="1302357"/>
            <a:ext cx="1814920" cy="1376734"/>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621" y="1302356"/>
            <a:ext cx="1692379" cy="124471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04</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3.65</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4889" y="1234968"/>
            <a:ext cx="1991136" cy="1498185"/>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771" y="1132255"/>
            <a:ext cx="1932037" cy="14394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05</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3.98</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0141" y="1333549"/>
            <a:ext cx="1600610" cy="1205654"/>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102" y="1327574"/>
            <a:ext cx="1795874" cy="131426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06</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4.09</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1354" y="1314021"/>
            <a:ext cx="1670634" cy="1257729"/>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778" y="1301003"/>
            <a:ext cx="1857798" cy="134076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07</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4.47</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1079" y="1015807"/>
            <a:ext cx="2257846" cy="1688043"/>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476" y="1035780"/>
            <a:ext cx="2143796" cy="15230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08</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4.63</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8706" y="1544855"/>
            <a:ext cx="1519758" cy="1133788"/>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612" y="1469547"/>
            <a:ext cx="1886364" cy="138292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09</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r>
              <a:rPr lang="en-US" altLang="zh-CN" dirty="0">
                <a:latin typeface="Arial" panose="020B0604020202020204" pitchFamily="34" charset="0"/>
                <a:ea typeface="黑体" panose="02010609060101010101" pitchFamily="49" charset="-122"/>
                <a:cs typeface="Arial" panose="020B0604020202020204" pitchFamily="34" charset="0"/>
              </a:rPr>
              <a:t>4.84</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04900" y="1294729"/>
            <a:ext cx="1710159" cy="1283294"/>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919" y="1355798"/>
            <a:ext cx="1929231" cy="13924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p:cNvSpPr/>
          <p:nvPr/>
        </p:nvSpPr>
        <p:spPr>
          <a:xfrm>
            <a:off x="3571567" y="2930013"/>
            <a:ext cx="2787445"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7" name="矩形 96"/>
          <p:cNvSpPr/>
          <p:nvPr/>
        </p:nvSpPr>
        <p:spPr>
          <a:xfrm>
            <a:off x="3542069" y="1831259"/>
            <a:ext cx="2787445"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6" name="矩形 95"/>
          <p:cNvSpPr/>
          <p:nvPr/>
        </p:nvSpPr>
        <p:spPr>
          <a:xfrm>
            <a:off x="3507657" y="624349"/>
            <a:ext cx="2787445"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矩形 71"/>
          <p:cNvSpPr/>
          <p:nvPr/>
        </p:nvSpPr>
        <p:spPr>
          <a:xfrm>
            <a:off x="398206" y="619432"/>
            <a:ext cx="2787445" cy="33847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文本占位符 1"/>
          <p:cNvSpPr>
            <a:spLocks noGrp="1"/>
          </p:cNvSpPr>
          <p:nvPr>
            <p:ph type="body" sz="quarter" idx="18"/>
          </p:nvPr>
        </p:nvSpPr>
        <p:spPr/>
        <p:txBody>
          <a:bodyPr/>
          <a:lstStyle/>
          <a:p>
            <a:endParaRPr lang="zh-CN" altLang="en-US"/>
          </a:p>
        </p:txBody>
      </p:sp>
      <p:sp>
        <p:nvSpPr>
          <p:cNvPr id="3" name="页脚占位符 2"/>
          <p:cNvSpPr>
            <a:spLocks noGrp="1"/>
          </p:cNvSpPr>
          <p:nvPr>
            <p:ph type="ftr" sz="quarter" idx="20"/>
          </p:nvPr>
        </p:nvSpPr>
        <p:spPr/>
        <p:txBody>
          <a:bodyPr/>
          <a:lstStyle/>
          <a:p>
            <a:r>
              <a:rPr lang="en-US"/>
              <a:t>Optional footer</a:t>
            </a:r>
            <a:endParaRPr lang="en-US"/>
          </a:p>
        </p:txBody>
      </p:sp>
      <p:sp>
        <p:nvSpPr>
          <p:cNvPr id="4" name="灯片编号占位符 3"/>
          <p:cNvSpPr>
            <a:spLocks noGrp="1"/>
          </p:cNvSpPr>
          <p:nvPr>
            <p:ph type="sldNum" sz="quarter" idx="21"/>
          </p:nvPr>
        </p:nvSpPr>
        <p:spPr/>
        <p:txBody>
          <a:bodyPr/>
          <a:lstStyle/>
          <a:p>
            <a:fld id="{B0D8026B-E60C-4F31-BD3E-34D786A82026}" type="slidenum">
              <a:rPr lang="en-US" smtClean="0"/>
            </a:fld>
            <a:endParaRPr lang="en-US"/>
          </a:p>
        </p:txBody>
      </p:sp>
      <p:sp>
        <p:nvSpPr>
          <p:cNvPr id="5" name="标题 4"/>
          <p:cNvSpPr>
            <a:spLocks noGrp="1"/>
          </p:cNvSpPr>
          <p:nvPr>
            <p:ph type="title"/>
          </p:nvPr>
        </p:nvSpPr>
        <p:spPr>
          <a:xfrm>
            <a:off x="288900" y="261730"/>
            <a:ext cx="8568929" cy="372452"/>
          </a:xfrm>
        </p:spPr>
        <p:txBody>
          <a:bodyPr/>
          <a:lstStyle/>
          <a:p>
            <a:r>
              <a:rPr lang="zh-CN" altLang="en-US" dirty="0"/>
              <a:t>指令考核</a:t>
            </a:r>
            <a:r>
              <a:rPr lang="en-US" altLang="zh-CN" dirty="0"/>
              <a:t>—</a:t>
            </a:r>
            <a:r>
              <a:rPr lang="zh-CN" altLang="en-US" dirty="0"/>
              <a:t>指令数据预处理</a:t>
            </a:r>
            <a:endParaRPr lang="zh-CN" altLang="en-US" dirty="0"/>
          </a:p>
        </p:txBody>
      </p:sp>
      <p:graphicFrame>
        <p:nvGraphicFramePr>
          <p:cNvPr id="7" name="表格 6"/>
          <p:cNvGraphicFramePr>
            <a:graphicFrameLocks noGrp="1"/>
          </p:cNvGraphicFramePr>
          <p:nvPr/>
        </p:nvGraphicFramePr>
        <p:xfrm>
          <a:off x="6781800" y="634179"/>
          <a:ext cx="1536290" cy="3374892"/>
        </p:xfrm>
        <a:graphic>
          <a:graphicData uri="http://schemas.openxmlformats.org/drawingml/2006/table">
            <a:tbl>
              <a:tblPr firstRow="1" bandRow="1">
                <a:tableStyleId>{5940675A-B579-460E-94D1-54222C63F5DA}</a:tableStyleId>
              </a:tblPr>
              <a:tblGrid>
                <a:gridCol w="1536290"/>
              </a:tblGrid>
              <a:tr h="281241">
                <a:tc>
                  <a:txBody>
                    <a:bodyPr/>
                    <a:lstStyle/>
                    <a:p>
                      <a:r>
                        <a:rPr lang="zh-CN" altLang="en-US" sz="1200" dirty="0"/>
                        <a:t>指令序号</a:t>
                      </a:r>
                      <a:endParaRPr lang="zh-CN" altLang="en-US" sz="1200" dirty="0"/>
                    </a:p>
                  </a:txBody>
                  <a:tcPr/>
                </a:tc>
              </a:tr>
              <a:tr h="281241">
                <a:tc>
                  <a:txBody>
                    <a:bodyPr/>
                    <a:lstStyle/>
                    <a:p>
                      <a:r>
                        <a:rPr lang="zh-CN" altLang="en-US" sz="1200" dirty="0"/>
                        <a:t>基金序号</a:t>
                      </a:r>
                      <a:endParaRPr lang="zh-CN" altLang="en-US" sz="1200" dirty="0"/>
                    </a:p>
                  </a:txBody>
                  <a:tcPr/>
                </a:tc>
              </a:tr>
              <a:tr h="281241">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200" dirty="0"/>
                        <a:t>修改次序</a:t>
                      </a:r>
                      <a:endParaRPr lang="zh-CN" altLang="en-US" sz="1200" dirty="0"/>
                    </a:p>
                  </a:txBody>
                  <a:tcPr/>
                </a:tc>
              </a:tr>
              <a:tr h="281241">
                <a:tc>
                  <a:txBody>
                    <a:bodyPr/>
                    <a:lstStyle/>
                    <a:p>
                      <a:r>
                        <a:rPr lang="zh-CN" altLang="en-US" sz="1200" dirty="0"/>
                        <a:t>委托方向</a:t>
                      </a:r>
                      <a:endParaRPr lang="zh-CN" altLang="en-US" sz="1200" dirty="0"/>
                    </a:p>
                  </a:txBody>
                  <a:tcPr/>
                </a:tc>
              </a:tr>
              <a:tr h="281241">
                <a:tc>
                  <a:txBody>
                    <a:bodyPr/>
                    <a:lstStyle/>
                    <a:p>
                      <a:r>
                        <a:rPr lang="zh-CN" altLang="en-US" sz="1200" dirty="0"/>
                        <a:t>证券代码</a:t>
                      </a:r>
                      <a:endParaRPr lang="zh-CN" altLang="en-US" sz="1200" dirty="0"/>
                    </a:p>
                  </a:txBody>
                  <a:tcPr/>
                </a:tc>
              </a:tr>
              <a:tr h="281241">
                <a:tc>
                  <a:txBody>
                    <a:bodyPr/>
                    <a:lstStyle/>
                    <a:p>
                      <a:r>
                        <a:rPr lang="zh-CN" altLang="en-US" sz="1200" dirty="0"/>
                        <a:t>指令数量</a:t>
                      </a:r>
                      <a:endParaRPr lang="zh-CN" altLang="en-US" sz="1200" dirty="0"/>
                    </a:p>
                  </a:txBody>
                  <a:tcPr/>
                </a:tc>
              </a:tr>
              <a:tr h="281241">
                <a:tc>
                  <a:txBody>
                    <a:bodyPr/>
                    <a:lstStyle/>
                    <a:p>
                      <a:r>
                        <a:rPr lang="zh-CN" altLang="en-US" sz="1200" dirty="0"/>
                        <a:t>当日成交数量</a:t>
                      </a:r>
                      <a:endParaRPr lang="zh-CN" altLang="en-US" sz="1200" dirty="0"/>
                    </a:p>
                  </a:txBody>
                  <a:tcPr/>
                </a:tc>
              </a:tr>
              <a:tr h="281241">
                <a:tc>
                  <a:txBody>
                    <a:bodyPr/>
                    <a:lstStyle/>
                    <a:p>
                      <a:r>
                        <a:rPr lang="zh-CN" altLang="en-US" sz="1200" dirty="0"/>
                        <a:t>指令下达时间</a:t>
                      </a:r>
                      <a:endParaRPr lang="zh-CN" altLang="en-US" sz="1200" dirty="0"/>
                    </a:p>
                  </a:txBody>
                  <a:tcPr/>
                </a:tc>
              </a:tr>
              <a:tr h="281241">
                <a:tc>
                  <a:txBody>
                    <a:bodyPr/>
                    <a:lstStyle/>
                    <a:p>
                      <a:r>
                        <a:rPr lang="zh-CN" altLang="en-US" sz="1200" dirty="0"/>
                        <a:t>指令修改时间</a:t>
                      </a:r>
                      <a:endParaRPr lang="zh-CN" altLang="en-US" sz="1200" dirty="0"/>
                    </a:p>
                  </a:txBody>
                  <a:tcPr/>
                </a:tc>
              </a:tr>
              <a:tr h="281241">
                <a:tc>
                  <a:txBody>
                    <a:bodyPr/>
                    <a:lstStyle/>
                    <a:p>
                      <a:r>
                        <a:rPr lang="zh-CN" altLang="en-US" sz="1200" dirty="0"/>
                        <a:t>指令操作级别</a:t>
                      </a:r>
                      <a:endParaRPr lang="zh-CN" altLang="en-US" sz="1200" dirty="0"/>
                    </a:p>
                  </a:txBody>
                  <a:tcPr/>
                </a:tc>
              </a:tr>
              <a:tr h="281241">
                <a:tc>
                  <a:txBody>
                    <a:bodyPr/>
                    <a:lstStyle/>
                    <a:p>
                      <a:r>
                        <a:rPr lang="zh-CN" altLang="en-US" sz="1200" dirty="0"/>
                        <a:t>指令开始时间</a:t>
                      </a:r>
                      <a:endParaRPr lang="zh-CN" altLang="en-US" sz="1200" dirty="0"/>
                    </a:p>
                  </a:txBody>
                  <a:tcPr/>
                </a:tc>
              </a:tr>
              <a:tr h="281241">
                <a:tc>
                  <a:txBody>
                    <a:bodyPr/>
                    <a:lstStyle/>
                    <a:p>
                      <a:r>
                        <a:rPr lang="zh-CN" altLang="en-US" sz="1200" dirty="0"/>
                        <a:t>最后一笔委托时间</a:t>
                      </a:r>
                      <a:endParaRPr lang="zh-CN" altLang="en-US" sz="1200" dirty="0"/>
                    </a:p>
                  </a:txBody>
                  <a:tcPr/>
                </a:tc>
              </a:tr>
            </a:tbl>
          </a:graphicData>
        </a:graphic>
      </p:graphicFrame>
      <p:sp>
        <p:nvSpPr>
          <p:cNvPr id="8" name="矩形: 圆角 7"/>
          <p:cNvSpPr/>
          <p:nvPr/>
        </p:nvSpPr>
        <p:spPr>
          <a:xfrm>
            <a:off x="619433" y="693175"/>
            <a:ext cx="862780"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指令下达时间</a:t>
            </a:r>
            <a:endParaRPr lang="zh-CN" altLang="en-US" sz="800" dirty="0"/>
          </a:p>
        </p:txBody>
      </p:sp>
      <p:sp>
        <p:nvSpPr>
          <p:cNvPr id="9" name="矩形: 圆角 8"/>
          <p:cNvSpPr/>
          <p:nvPr/>
        </p:nvSpPr>
        <p:spPr>
          <a:xfrm>
            <a:off x="1686233" y="698091"/>
            <a:ext cx="862780"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指令操作级别</a:t>
            </a:r>
            <a:endParaRPr lang="zh-CN" altLang="en-US" sz="800" dirty="0"/>
          </a:p>
        </p:txBody>
      </p:sp>
      <p:sp>
        <p:nvSpPr>
          <p:cNvPr id="11" name="矩形: 圆角 10"/>
          <p:cNvSpPr/>
          <p:nvPr/>
        </p:nvSpPr>
        <p:spPr>
          <a:xfrm>
            <a:off x="572730" y="1531375"/>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理论结束时间时间</a:t>
            </a:r>
            <a:endParaRPr lang="zh-CN" altLang="en-US" sz="800" dirty="0"/>
          </a:p>
        </p:txBody>
      </p:sp>
      <p:cxnSp>
        <p:nvCxnSpPr>
          <p:cNvPr id="15" name="连接符: 肘形 14"/>
          <p:cNvCxnSpPr>
            <a:stCxn id="8" idx="2"/>
            <a:endCxn id="11" idx="0"/>
          </p:cNvCxnSpPr>
          <p:nvPr/>
        </p:nvCxnSpPr>
        <p:spPr>
          <a:xfrm rot="16200000" flipH="1">
            <a:off x="819151" y="1234563"/>
            <a:ext cx="528484" cy="65140"/>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p:cNvCxnSpPr>
            <a:stCxn id="9" idx="2"/>
            <a:endCxn id="11" idx="0"/>
          </p:cNvCxnSpPr>
          <p:nvPr/>
        </p:nvCxnSpPr>
        <p:spPr>
          <a:xfrm rot="5400000">
            <a:off x="1355009" y="768761"/>
            <a:ext cx="523568" cy="1001660"/>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2030361" y="1528918"/>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最后一笔委托时间</a:t>
            </a:r>
            <a:endParaRPr lang="zh-CN" altLang="en-US" sz="800" dirty="0"/>
          </a:p>
        </p:txBody>
      </p:sp>
      <p:sp>
        <p:nvSpPr>
          <p:cNvPr id="19" name="矩形: 圆角 18"/>
          <p:cNvSpPr/>
          <p:nvPr/>
        </p:nvSpPr>
        <p:spPr>
          <a:xfrm>
            <a:off x="545691" y="2168015"/>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结</a:t>
            </a:r>
            <a:endParaRPr lang="en-US" altLang="zh-CN" sz="800" dirty="0"/>
          </a:p>
          <a:p>
            <a:pPr algn="ctr"/>
            <a:r>
              <a:rPr lang="zh-CN" altLang="en-US" sz="800" dirty="0"/>
              <a:t>束</a:t>
            </a:r>
            <a:endParaRPr lang="en-US" altLang="zh-CN" sz="800" dirty="0"/>
          </a:p>
          <a:p>
            <a:pPr algn="ctr"/>
            <a:r>
              <a:rPr lang="zh-CN" altLang="en-US" sz="800" dirty="0"/>
              <a:t>时</a:t>
            </a:r>
            <a:endParaRPr lang="en-US" altLang="zh-CN" sz="800" dirty="0"/>
          </a:p>
          <a:p>
            <a:pPr algn="ctr"/>
            <a:r>
              <a:rPr lang="zh-CN" altLang="en-US" sz="800" dirty="0"/>
              <a:t>间</a:t>
            </a:r>
            <a:endParaRPr lang="zh-CN" altLang="en-US" sz="800" dirty="0"/>
          </a:p>
        </p:txBody>
      </p:sp>
      <p:cxnSp>
        <p:nvCxnSpPr>
          <p:cNvPr id="37" name="连接符: 肘形 36"/>
          <p:cNvCxnSpPr>
            <a:stCxn id="11" idx="2"/>
            <a:endCxn id="19" idx="0"/>
          </p:cNvCxnSpPr>
          <p:nvPr/>
        </p:nvCxnSpPr>
        <p:spPr>
          <a:xfrm rot="5400000">
            <a:off x="757699" y="1809751"/>
            <a:ext cx="326924" cy="38960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p:cNvCxnSpPr>
            <a:stCxn id="18" idx="2"/>
            <a:endCxn id="19" idx="0"/>
          </p:cNvCxnSpPr>
          <p:nvPr/>
        </p:nvCxnSpPr>
        <p:spPr>
          <a:xfrm rot="5400000">
            <a:off x="1485287" y="1079707"/>
            <a:ext cx="329381" cy="1847235"/>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圆角 55"/>
          <p:cNvSpPr/>
          <p:nvPr/>
        </p:nvSpPr>
        <p:spPr>
          <a:xfrm>
            <a:off x="1007807" y="2172932"/>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指令开始时间</a:t>
            </a:r>
            <a:endParaRPr lang="en-US" altLang="zh-CN" sz="800" dirty="0"/>
          </a:p>
        </p:txBody>
      </p:sp>
      <p:sp>
        <p:nvSpPr>
          <p:cNvPr id="57" name="矩形: 圆角 56"/>
          <p:cNvSpPr/>
          <p:nvPr/>
        </p:nvSpPr>
        <p:spPr>
          <a:xfrm>
            <a:off x="1484671" y="2207344"/>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证券代码</a:t>
            </a:r>
            <a:endParaRPr lang="en-US" altLang="zh-CN" sz="800" dirty="0"/>
          </a:p>
        </p:txBody>
      </p:sp>
      <p:sp>
        <p:nvSpPr>
          <p:cNvPr id="58" name="矩形: 圆角 57"/>
          <p:cNvSpPr/>
          <p:nvPr/>
        </p:nvSpPr>
        <p:spPr>
          <a:xfrm>
            <a:off x="1968911" y="2212260"/>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基金序号</a:t>
            </a:r>
            <a:endParaRPr lang="en-US" altLang="zh-CN" sz="800" dirty="0"/>
          </a:p>
        </p:txBody>
      </p:sp>
      <p:sp>
        <p:nvSpPr>
          <p:cNvPr id="59" name="矩形: 圆角 58"/>
          <p:cNvSpPr/>
          <p:nvPr/>
        </p:nvSpPr>
        <p:spPr>
          <a:xfrm>
            <a:off x="2460523" y="2219633"/>
            <a:ext cx="361335" cy="816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委托方向</a:t>
            </a:r>
            <a:endParaRPr lang="en-US" altLang="zh-CN" sz="800" dirty="0"/>
          </a:p>
        </p:txBody>
      </p:sp>
      <p:cxnSp>
        <p:nvCxnSpPr>
          <p:cNvPr id="61" name="连接符: 肘形 60"/>
          <p:cNvCxnSpPr>
            <a:stCxn id="19" idx="2"/>
            <a:endCxn id="62" idx="0"/>
          </p:cNvCxnSpPr>
          <p:nvPr/>
        </p:nvCxnSpPr>
        <p:spPr>
          <a:xfrm rot="16200000" flipH="1">
            <a:off x="859710" y="2853198"/>
            <a:ext cx="614515" cy="881217"/>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1064343" y="3601065"/>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是否存在公平交易</a:t>
            </a:r>
            <a:endParaRPr lang="zh-CN" altLang="en-US" sz="800" dirty="0"/>
          </a:p>
        </p:txBody>
      </p:sp>
      <p:cxnSp>
        <p:nvCxnSpPr>
          <p:cNvPr id="65" name="连接符: 肘形 64"/>
          <p:cNvCxnSpPr>
            <a:stCxn id="56" idx="2"/>
            <a:endCxn id="62" idx="0"/>
          </p:cNvCxnSpPr>
          <p:nvPr/>
        </p:nvCxnSpPr>
        <p:spPr>
          <a:xfrm rot="16200000" flipH="1">
            <a:off x="1093226" y="3086715"/>
            <a:ext cx="609598" cy="419101"/>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p:cNvCxnSpPr>
            <a:stCxn id="57" idx="2"/>
            <a:endCxn id="62" idx="0"/>
          </p:cNvCxnSpPr>
          <p:nvPr/>
        </p:nvCxnSpPr>
        <p:spPr>
          <a:xfrm rot="5400000">
            <a:off x="1348865" y="3284591"/>
            <a:ext cx="575186" cy="57763"/>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p:cNvCxnSpPr>
            <a:stCxn id="58" idx="2"/>
            <a:endCxn id="62" idx="0"/>
          </p:cNvCxnSpPr>
          <p:nvPr/>
        </p:nvCxnSpPr>
        <p:spPr>
          <a:xfrm rot="5400000">
            <a:off x="1593443" y="3044929"/>
            <a:ext cx="570270" cy="542003"/>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连接符: 肘形 70"/>
          <p:cNvCxnSpPr>
            <a:stCxn id="59" idx="2"/>
            <a:endCxn id="62" idx="0"/>
          </p:cNvCxnSpPr>
          <p:nvPr/>
        </p:nvCxnSpPr>
        <p:spPr>
          <a:xfrm rot="5400000">
            <a:off x="1841708" y="2801582"/>
            <a:ext cx="565352" cy="1033615"/>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圆角 72"/>
          <p:cNvSpPr/>
          <p:nvPr/>
        </p:nvSpPr>
        <p:spPr>
          <a:xfrm>
            <a:off x="5043949" y="685802"/>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指令数量</a:t>
            </a:r>
            <a:endParaRPr lang="zh-CN" altLang="en-US" sz="800" dirty="0"/>
          </a:p>
        </p:txBody>
      </p:sp>
      <p:sp>
        <p:nvSpPr>
          <p:cNvPr id="74" name="矩形: 圆角 73"/>
          <p:cNvSpPr/>
          <p:nvPr/>
        </p:nvSpPr>
        <p:spPr>
          <a:xfrm>
            <a:off x="3743633" y="700549"/>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当日成交数量</a:t>
            </a:r>
            <a:endParaRPr lang="zh-CN" altLang="en-US" sz="800" dirty="0"/>
          </a:p>
        </p:txBody>
      </p:sp>
      <p:sp>
        <p:nvSpPr>
          <p:cNvPr id="75" name="矩形: 圆角 74"/>
          <p:cNvSpPr/>
          <p:nvPr/>
        </p:nvSpPr>
        <p:spPr>
          <a:xfrm>
            <a:off x="4331110" y="1229034"/>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指令完成率</a:t>
            </a:r>
            <a:endParaRPr lang="zh-CN" altLang="en-US" sz="800" dirty="0"/>
          </a:p>
        </p:txBody>
      </p:sp>
      <p:cxnSp>
        <p:nvCxnSpPr>
          <p:cNvPr id="77" name="连接符: 肘形 76"/>
          <p:cNvCxnSpPr>
            <a:stCxn id="74" idx="2"/>
            <a:endCxn id="75" idx="0"/>
          </p:cNvCxnSpPr>
          <p:nvPr/>
        </p:nvCxnSpPr>
        <p:spPr>
          <a:xfrm rot="16200000" flipH="1">
            <a:off x="4466305" y="820995"/>
            <a:ext cx="228599" cy="587477"/>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连接符: 肘形 78"/>
          <p:cNvCxnSpPr>
            <a:stCxn id="73" idx="2"/>
            <a:endCxn id="75" idx="0"/>
          </p:cNvCxnSpPr>
          <p:nvPr/>
        </p:nvCxnSpPr>
        <p:spPr>
          <a:xfrm rot="5400000">
            <a:off x="5114005" y="755857"/>
            <a:ext cx="233516" cy="712839"/>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p:cNvSpPr/>
          <p:nvPr/>
        </p:nvSpPr>
        <p:spPr>
          <a:xfrm>
            <a:off x="3873911" y="1929582"/>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是否存在公平交易</a:t>
            </a:r>
            <a:endParaRPr lang="zh-CN" altLang="en-US" sz="800" dirty="0"/>
          </a:p>
        </p:txBody>
      </p:sp>
      <p:sp>
        <p:nvSpPr>
          <p:cNvPr id="81" name="矩形: 圆角 80"/>
          <p:cNvSpPr/>
          <p:nvPr/>
        </p:nvSpPr>
        <p:spPr>
          <a:xfrm>
            <a:off x="5066073" y="1927124"/>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指令序号</a:t>
            </a:r>
            <a:endParaRPr lang="zh-CN" altLang="en-US" sz="800" dirty="0"/>
          </a:p>
        </p:txBody>
      </p:sp>
      <p:sp>
        <p:nvSpPr>
          <p:cNvPr id="82" name="矩形: 圆角 81"/>
          <p:cNvSpPr/>
          <p:nvPr/>
        </p:nvSpPr>
        <p:spPr>
          <a:xfrm>
            <a:off x="4446640" y="2494937"/>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是否是标准指令</a:t>
            </a:r>
            <a:endParaRPr lang="zh-CN" altLang="en-US" sz="800" dirty="0"/>
          </a:p>
        </p:txBody>
      </p:sp>
      <p:cxnSp>
        <p:nvCxnSpPr>
          <p:cNvPr id="84" name="连接符: 肘形 83"/>
          <p:cNvCxnSpPr>
            <a:stCxn id="80" idx="2"/>
            <a:endCxn id="82" idx="0"/>
          </p:cNvCxnSpPr>
          <p:nvPr/>
        </p:nvCxnSpPr>
        <p:spPr>
          <a:xfrm rot="16200000" flipH="1">
            <a:off x="4570774" y="2075837"/>
            <a:ext cx="265469" cy="572729"/>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连接符: 肘形 85"/>
          <p:cNvCxnSpPr>
            <a:stCxn id="81" idx="2"/>
            <a:endCxn id="82" idx="0"/>
          </p:cNvCxnSpPr>
          <p:nvPr/>
        </p:nvCxnSpPr>
        <p:spPr>
          <a:xfrm rot="5400000">
            <a:off x="5165627" y="2051257"/>
            <a:ext cx="267927" cy="619433"/>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圆角 86"/>
          <p:cNvSpPr/>
          <p:nvPr/>
        </p:nvSpPr>
        <p:spPr>
          <a:xfrm>
            <a:off x="3864079" y="2981634"/>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指令修改时间</a:t>
            </a:r>
            <a:endParaRPr lang="zh-CN" altLang="en-US" sz="800" dirty="0"/>
          </a:p>
        </p:txBody>
      </p:sp>
      <p:sp>
        <p:nvSpPr>
          <p:cNvPr id="88" name="矩形: 圆角 87"/>
          <p:cNvSpPr/>
          <p:nvPr/>
        </p:nvSpPr>
        <p:spPr>
          <a:xfrm>
            <a:off x="5070988" y="2971802"/>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结束时间</a:t>
            </a:r>
            <a:endParaRPr lang="zh-CN" altLang="en-US" sz="800" dirty="0"/>
          </a:p>
        </p:txBody>
      </p:sp>
      <p:sp>
        <p:nvSpPr>
          <p:cNvPr id="89" name="矩形: 圆角 88"/>
          <p:cNvSpPr/>
          <p:nvPr/>
        </p:nvSpPr>
        <p:spPr>
          <a:xfrm>
            <a:off x="4355692" y="3598609"/>
            <a:ext cx="135193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重叠区间占比是否超</a:t>
            </a:r>
            <a:r>
              <a:rPr lang="en-US" altLang="zh-CN" sz="800" dirty="0"/>
              <a:t>35%</a:t>
            </a:r>
            <a:endParaRPr lang="zh-CN" altLang="en-US" sz="800" dirty="0"/>
          </a:p>
        </p:txBody>
      </p:sp>
      <p:cxnSp>
        <p:nvCxnSpPr>
          <p:cNvPr id="91" name="连接符: 肘形 90"/>
          <p:cNvCxnSpPr>
            <a:stCxn id="87" idx="2"/>
            <a:endCxn id="89" idx="0"/>
          </p:cNvCxnSpPr>
          <p:nvPr/>
        </p:nvCxnSpPr>
        <p:spPr>
          <a:xfrm rot="16200000" flipH="1">
            <a:off x="4560942" y="3127890"/>
            <a:ext cx="317089" cy="62434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p:cNvCxnSpPr>
            <a:stCxn id="88" idx="2"/>
            <a:endCxn id="89" idx="0"/>
          </p:cNvCxnSpPr>
          <p:nvPr/>
        </p:nvCxnSpPr>
        <p:spPr>
          <a:xfrm rot="5400000">
            <a:off x="5159481" y="3143868"/>
            <a:ext cx="326921" cy="582561"/>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10</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11</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12</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13</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14</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15</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16</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17</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18</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19</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398206" y="619432"/>
            <a:ext cx="6105833" cy="33847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文本占位符 1"/>
          <p:cNvSpPr>
            <a:spLocks noGrp="1"/>
          </p:cNvSpPr>
          <p:nvPr>
            <p:ph type="body" sz="quarter" idx="18"/>
          </p:nvPr>
        </p:nvSpPr>
        <p:spPr/>
        <p:txBody>
          <a:bodyPr/>
          <a:lstStyle/>
          <a:p>
            <a:endParaRPr lang="zh-CN" altLang="en-US"/>
          </a:p>
        </p:txBody>
      </p:sp>
      <p:sp>
        <p:nvSpPr>
          <p:cNvPr id="3" name="页脚占位符 2"/>
          <p:cNvSpPr>
            <a:spLocks noGrp="1"/>
          </p:cNvSpPr>
          <p:nvPr>
            <p:ph type="ftr" sz="quarter" idx="20"/>
          </p:nvPr>
        </p:nvSpPr>
        <p:spPr/>
        <p:txBody>
          <a:bodyPr/>
          <a:lstStyle/>
          <a:p>
            <a:r>
              <a:rPr lang="en-US"/>
              <a:t>Optional footer</a:t>
            </a:r>
            <a:endParaRPr lang="en-US"/>
          </a:p>
        </p:txBody>
      </p:sp>
      <p:sp>
        <p:nvSpPr>
          <p:cNvPr id="4" name="灯片编号占位符 3"/>
          <p:cNvSpPr>
            <a:spLocks noGrp="1"/>
          </p:cNvSpPr>
          <p:nvPr>
            <p:ph type="sldNum" sz="quarter" idx="21"/>
          </p:nvPr>
        </p:nvSpPr>
        <p:spPr/>
        <p:txBody>
          <a:bodyPr/>
          <a:lstStyle/>
          <a:p>
            <a:fld id="{B0D8026B-E60C-4F31-BD3E-34D786A82026}" type="slidenum">
              <a:rPr lang="en-US" smtClean="0"/>
            </a:fld>
            <a:endParaRPr lang="en-US"/>
          </a:p>
        </p:txBody>
      </p:sp>
      <p:sp>
        <p:nvSpPr>
          <p:cNvPr id="5" name="标题 4"/>
          <p:cNvSpPr>
            <a:spLocks noGrp="1"/>
          </p:cNvSpPr>
          <p:nvPr>
            <p:ph type="title"/>
          </p:nvPr>
        </p:nvSpPr>
        <p:spPr>
          <a:xfrm>
            <a:off x="288900" y="261730"/>
            <a:ext cx="8568929" cy="372452"/>
          </a:xfrm>
        </p:spPr>
        <p:txBody>
          <a:bodyPr/>
          <a:lstStyle/>
          <a:p>
            <a:r>
              <a:rPr lang="zh-CN" altLang="en-US" dirty="0"/>
              <a:t>指令考核</a:t>
            </a:r>
            <a:endParaRPr lang="zh-CN" altLang="en-US" dirty="0"/>
          </a:p>
        </p:txBody>
      </p:sp>
      <p:sp>
        <p:nvSpPr>
          <p:cNvPr id="73" name="矩形: 圆角 72"/>
          <p:cNvSpPr/>
          <p:nvPr/>
        </p:nvSpPr>
        <p:spPr>
          <a:xfrm>
            <a:off x="1500652" y="848035"/>
            <a:ext cx="634179"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修改次序</a:t>
            </a:r>
            <a:endParaRPr lang="zh-CN" altLang="en-US" sz="800" dirty="0"/>
          </a:p>
        </p:txBody>
      </p:sp>
      <p:sp>
        <p:nvSpPr>
          <p:cNvPr id="74" name="矩形: 圆角 73"/>
          <p:cNvSpPr/>
          <p:nvPr/>
        </p:nvSpPr>
        <p:spPr>
          <a:xfrm>
            <a:off x="616975" y="862781"/>
            <a:ext cx="629263"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标准指令</a:t>
            </a:r>
            <a:endParaRPr lang="zh-CN" altLang="en-US" sz="800" dirty="0"/>
          </a:p>
        </p:txBody>
      </p:sp>
      <p:sp>
        <p:nvSpPr>
          <p:cNvPr id="75" name="矩形: 圆角 74"/>
          <p:cNvSpPr/>
          <p:nvPr/>
        </p:nvSpPr>
        <p:spPr>
          <a:xfrm>
            <a:off x="481784" y="1907459"/>
            <a:ext cx="916858"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改单逻辑判断</a:t>
            </a:r>
            <a:endParaRPr lang="zh-CN" altLang="en-US" sz="800" dirty="0"/>
          </a:p>
        </p:txBody>
      </p:sp>
      <p:cxnSp>
        <p:nvCxnSpPr>
          <p:cNvPr id="77" name="连接符: 肘形 76"/>
          <p:cNvCxnSpPr>
            <a:stCxn id="74" idx="2"/>
            <a:endCxn id="75" idx="0"/>
          </p:cNvCxnSpPr>
          <p:nvPr/>
        </p:nvCxnSpPr>
        <p:spPr>
          <a:xfrm rot="16200000" flipH="1">
            <a:off x="563514" y="1530760"/>
            <a:ext cx="744792" cy="8606"/>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连接符: 肘形 78"/>
          <p:cNvCxnSpPr>
            <a:stCxn id="73" idx="2"/>
            <a:endCxn id="75" idx="0"/>
          </p:cNvCxnSpPr>
          <p:nvPr/>
        </p:nvCxnSpPr>
        <p:spPr>
          <a:xfrm rot="5400000">
            <a:off x="1004124" y="1093841"/>
            <a:ext cx="749708" cy="87752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圆角 59"/>
          <p:cNvSpPr/>
          <p:nvPr/>
        </p:nvSpPr>
        <p:spPr>
          <a:xfrm>
            <a:off x="2357286" y="830829"/>
            <a:ext cx="835741"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指令操作级别</a:t>
            </a:r>
            <a:endParaRPr lang="zh-CN" altLang="en-US" sz="800" dirty="0"/>
          </a:p>
        </p:txBody>
      </p:sp>
      <p:cxnSp>
        <p:nvCxnSpPr>
          <p:cNvPr id="28" name="连接符: 肘形 27"/>
          <p:cNvCxnSpPr>
            <a:stCxn id="75" idx="0"/>
            <a:endCxn id="60" idx="2"/>
          </p:cNvCxnSpPr>
          <p:nvPr/>
        </p:nvCxnSpPr>
        <p:spPr>
          <a:xfrm rot="5400000" flipH="1" flipV="1">
            <a:off x="1474228" y="606530"/>
            <a:ext cx="766914" cy="1834944"/>
          </a:xfrm>
          <a:prstGeom prst="bentConnector3">
            <a:avLst>
              <a:gd name="adj1" fmla="val 49038"/>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圆角 84"/>
          <p:cNvSpPr/>
          <p:nvPr/>
        </p:nvSpPr>
        <p:spPr>
          <a:xfrm>
            <a:off x="2008241" y="1946786"/>
            <a:ext cx="1086465" cy="2654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仅修改操作级别</a:t>
            </a:r>
            <a:endParaRPr lang="zh-CN" altLang="en-US" sz="800" dirty="0"/>
          </a:p>
        </p:txBody>
      </p:sp>
      <p:sp>
        <p:nvSpPr>
          <p:cNvPr id="90" name="矩形: 圆角 89"/>
          <p:cNvSpPr/>
          <p:nvPr/>
        </p:nvSpPr>
        <p:spPr>
          <a:xfrm>
            <a:off x="2020531" y="2993922"/>
            <a:ext cx="1086465" cy="2802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仅修改量</a:t>
            </a:r>
            <a:endParaRPr lang="zh-CN" altLang="en-US" sz="800" dirty="0"/>
          </a:p>
        </p:txBody>
      </p:sp>
      <p:sp>
        <p:nvSpPr>
          <p:cNvPr id="92" name="矩形: 圆角 91"/>
          <p:cNvSpPr/>
          <p:nvPr/>
        </p:nvSpPr>
        <p:spPr>
          <a:xfrm>
            <a:off x="2025448" y="3421627"/>
            <a:ext cx="1418301"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既修改操作级别又修改量</a:t>
            </a:r>
            <a:endParaRPr lang="zh-CN" altLang="en-US" sz="800" dirty="0"/>
          </a:p>
        </p:txBody>
      </p:sp>
      <p:cxnSp>
        <p:nvCxnSpPr>
          <p:cNvPr id="55" name="连接符: 肘形 54"/>
          <p:cNvCxnSpPr>
            <a:stCxn id="75" idx="3"/>
            <a:endCxn id="85" idx="1"/>
          </p:cNvCxnSpPr>
          <p:nvPr/>
        </p:nvCxnSpPr>
        <p:spPr>
          <a:xfrm>
            <a:off x="1398642" y="2057402"/>
            <a:ext cx="609599" cy="22120"/>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p:cNvCxnSpPr>
            <a:stCxn id="75" idx="3"/>
            <a:endCxn id="90" idx="1"/>
          </p:cNvCxnSpPr>
          <p:nvPr/>
        </p:nvCxnSpPr>
        <p:spPr>
          <a:xfrm>
            <a:off x="1398642" y="2057402"/>
            <a:ext cx="621889" cy="1076632"/>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p:cNvCxnSpPr>
            <a:stCxn id="75" idx="3"/>
            <a:endCxn id="92" idx="1"/>
          </p:cNvCxnSpPr>
          <p:nvPr/>
        </p:nvCxnSpPr>
        <p:spPr>
          <a:xfrm>
            <a:off x="1398642" y="2057402"/>
            <a:ext cx="626806" cy="151416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3473246" y="1939413"/>
            <a:ext cx="1902542"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取每一指令序号中的最后一条记录</a:t>
            </a:r>
            <a:endParaRPr lang="zh-CN" altLang="en-US" sz="800" dirty="0"/>
          </a:p>
        </p:txBody>
      </p:sp>
      <p:sp>
        <p:nvSpPr>
          <p:cNvPr id="102" name="矩形 101"/>
          <p:cNvSpPr/>
          <p:nvPr/>
        </p:nvSpPr>
        <p:spPr>
          <a:xfrm>
            <a:off x="3065206" y="2416276"/>
            <a:ext cx="2738283"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所有指令与标准指令标齐结束时间并计算各自区间占比</a:t>
            </a:r>
            <a:endParaRPr lang="zh-CN" altLang="en-US" sz="800" dirty="0"/>
          </a:p>
        </p:txBody>
      </p:sp>
      <p:sp>
        <p:nvSpPr>
          <p:cNvPr id="103" name="矩形 102"/>
          <p:cNvSpPr/>
          <p:nvPr/>
        </p:nvSpPr>
        <p:spPr>
          <a:xfrm>
            <a:off x="3601064" y="2996379"/>
            <a:ext cx="2738283"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所有指令与标准指令标齐结束时间并计算各自区间占比</a:t>
            </a:r>
            <a:endParaRPr lang="zh-CN" altLang="en-US" sz="800" dirty="0"/>
          </a:p>
        </p:txBody>
      </p:sp>
      <p:cxnSp>
        <p:nvCxnSpPr>
          <p:cNvPr id="108" name="直接箭头连接符 107"/>
          <p:cNvCxnSpPr>
            <a:stCxn id="85" idx="3"/>
            <a:endCxn id="101" idx="1"/>
          </p:cNvCxnSpPr>
          <p:nvPr/>
        </p:nvCxnSpPr>
        <p:spPr>
          <a:xfrm flipV="1">
            <a:off x="3094706" y="2075836"/>
            <a:ext cx="378540" cy="368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101" idx="2"/>
            <a:endCxn id="102" idx="0"/>
          </p:cNvCxnSpPr>
          <p:nvPr/>
        </p:nvCxnSpPr>
        <p:spPr>
          <a:xfrm>
            <a:off x="4424517" y="2212258"/>
            <a:ext cx="9831" cy="20401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90" idx="3"/>
            <a:endCxn id="103" idx="1"/>
          </p:cNvCxnSpPr>
          <p:nvPr/>
        </p:nvCxnSpPr>
        <p:spPr>
          <a:xfrm flipV="1">
            <a:off x="3106996" y="3132802"/>
            <a:ext cx="494068" cy="1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6" name="表格 115"/>
          <p:cNvGraphicFramePr>
            <a:graphicFrameLocks noGrp="1"/>
          </p:cNvGraphicFramePr>
          <p:nvPr/>
        </p:nvGraphicFramePr>
        <p:xfrm>
          <a:off x="6781800" y="634179"/>
          <a:ext cx="1536290" cy="3374892"/>
        </p:xfrm>
        <a:graphic>
          <a:graphicData uri="http://schemas.openxmlformats.org/drawingml/2006/table">
            <a:tbl>
              <a:tblPr firstRow="1" bandRow="1">
                <a:tableStyleId>{5940675A-B579-460E-94D1-54222C63F5DA}</a:tableStyleId>
              </a:tblPr>
              <a:tblGrid>
                <a:gridCol w="1536290"/>
              </a:tblGrid>
              <a:tr h="281241">
                <a:tc>
                  <a:txBody>
                    <a:bodyPr/>
                    <a:lstStyle/>
                    <a:p>
                      <a:r>
                        <a:rPr lang="zh-CN" altLang="en-US" sz="1200" dirty="0"/>
                        <a:t>指令序号</a:t>
                      </a:r>
                      <a:endParaRPr lang="zh-CN" altLang="en-US" sz="1200" dirty="0"/>
                    </a:p>
                  </a:txBody>
                  <a:tcPr/>
                </a:tc>
              </a:tr>
              <a:tr h="281241">
                <a:tc>
                  <a:txBody>
                    <a:bodyPr/>
                    <a:lstStyle/>
                    <a:p>
                      <a:r>
                        <a:rPr lang="zh-CN" altLang="en-US" sz="1200" dirty="0"/>
                        <a:t>基金序号</a:t>
                      </a:r>
                      <a:endParaRPr lang="zh-CN" altLang="en-US" sz="1200" dirty="0"/>
                    </a:p>
                  </a:txBody>
                  <a:tcPr/>
                </a:tc>
              </a:tr>
              <a:tr h="281241">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200" dirty="0"/>
                        <a:t>修改次序</a:t>
                      </a:r>
                      <a:endParaRPr lang="zh-CN" altLang="en-US" sz="1200" dirty="0"/>
                    </a:p>
                  </a:txBody>
                  <a:tcPr/>
                </a:tc>
              </a:tr>
              <a:tr h="281241">
                <a:tc>
                  <a:txBody>
                    <a:bodyPr/>
                    <a:lstStyle/>
                    <a:p>
                      <a:r>
                        <a:rPr lang="zh-CN" altLang="en-US" sz="1200" dirty="0"/>
                        <a:t>委托方向</a:t>
                      </a:r>
                      <a:endParaRPr lang="zh-CN" altLang="en-US" sz="1200" dirty="0"/>
                    </a:p>
                  </a:txBody>
                  <a:tcPr/>
                </a:tc>
              </a:tr>
              <a:tr h="281241">
                <a:tc>
                  <a:txBody>
                    <a:bodyPr/>
                    <a:lstStyle/>
                    <a:p>
                      <a:r>
                        <a:rPr lang="zh-CN" altLang="en-US" sz="1200" dirty="0"/>
                        <a:t>证券代码</a:t>
                      </a:r>
                      <a:endParaRPr lang="zh-CN" altLang="en-US" sz="1200" dirty="0"/>
                    </a:p>
                  </a:txBody>
                  <a:tcPr/>
                </a:tc>
              </a:tr>
              <a:tr h="281241">
                <a:tc>
                  <a:txBody>
                    <a:bodyPr/>
                    <a:lstStyle/>
                    <a:p>
                      <a:r>
                        <a:rPr lang="zh-CN" altLang="en-US" sz="1200" dirty="0"/>
                        <a:t>指令数量</a:t>
                      </a:r>
                      <a:endParaRPr lang="zh-CN" altLang="en-US" sz="1200" dirty="0"/>
                    </a:p>
                  </a:txBody>
                  <a:tcPr/>
                </a:tc>
              </a:tr>
              <a:tr h="281241">
                <a:tc>
                  <a:txBody>
                    <a:bodyPr/>
                    <a:lstStyle/>
                    <a:p>
                      <a:r>
                        <a:rPr lang="zh-CN" altLang="en-US" sz="1200" dirty="0"/>
                        <a:t>当日成交数量</a:t>
                      </a:r>
                      <a:endParaRPr lang="zh-CN" altLang="en-US" sz="1200" dirty="0"/>
                    </a:p>
                  </a:txBody>
                  <a:tcPr/>
                </a:tc>
              </a:tr>
              <a:tr h="281241">
                <a:tc>
                  <a:txBody>
                    <a:bodyPr/>
                    <a:lstStyle/>
                    <a:p>
                      <a:r>
                        <a:rPr lang="zh-CN" altLang="en-US" sz="1200" dirty="0"/>
                        <a:t>指令下达时间</a:t>
                      </a:r>
                      <a:endParaRPr lang="zh-CN" altLang="en-US" sz="1200" dirty="0"/>
                    </a:p>
                  </a:txBody>
                  <a:tcPr/>
                </a:tc>
              </a:tr>
              <a:tr h="281241">
                <a:tc>
                  <a:txBody>
                    <a:bodyPr/>
                    <a:lstStyle/>
                    <a:p>
                      <a:r>
                        <a:rPr lang="zh-CN" altLang="en-US" sz="1200" dirty="0"/>
                        <a:t>指令修改时间</a:t>
                      </a:r>
                      <a:endParaRPr lang="zh-CN" altLang="en-US" sz="1200" dirty="0"/>
                    </a:p>
                  </a:txBody>
                  <a:tcPr/>
                </a:tc>
              </a:tr>
              <a:tr h="281241">
                <a:tc>
                  <a:txBody>
                    <a:bodyPr/>
                    <a:lstStyle/>
                    <a:p>
                      <a:r>
                        <a:rPr lang="zh-CN" altLang="en-US" sz="1200" dirty="0"/>
                        <a:t>指令操作级别</a:t>
                      </a:r>
                      <a:endParaRPr lang="zh-CN" altLang="en-US" sz="1200" dirty="0"/>
                    </a:p>
                  </a:txBody>
                  <a:tcPr/>
                </a:tc>
              </a:tr>
              <a:tr h="281241">
                <a:tc>
                  <a:txBody>
                    <a:bodyPr/>
                    <a:lstStyle/>
                    <a:p>
                      <a:r>
                        <a:rPr lang="zh-CN" altLang="en-US" sz="1200" dirty="0"/>
                        <a:t>指令开始时间</a:t>
                      </a:r>
                      <a:endParaRPr lang="zh-CN" altLang="en-US" sz="1200" dirty="0"/>
                    </a:p>
                  </a:txBody>
                  <a:tcPr/>
                </a:tc>
              </a:tr>
              <a:tr h="281241">
                <a:tc>
                  <a:txBody>
                    <a:bodyPr/>
                    <a:lstStyle/>
                    <a:p>
                      <a:r>
                        <a:rPr lang="zh-CN" altLang="en-US" sz="1200" dirty="0"/>
                        <a:t>最后一笔委托时间</a:t>
                      </a:r>
                      <a:endParaRPr lang="zh-CN" altLang="en-US" sz="1200" dirty="0"/>
                    </a:p>
                  </a:txBody>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20</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21</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22</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23</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24</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25</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26</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27</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28</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29</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8"/>
          </p:nvPr>
        </p:nvSpPr>
        <p:spPr/>
        <p:txBody>
          <a:bodyPr/>
          <a:lstStyle/>
          <a:p>
            <a:endParaRPr lang="zh-CN" altLang="en-US"/>
          </a:p>
        </p:txBody>
      </p:sp>
      <p:sp>
        <p:nvSpPr>
          <p:cNvPr id="3" name="页脚占位符 2"/>
          <p:cNvSpPr>
            <a:spLocks noGrp="1"/>
          </p:cNvSpPr>
          <p:nvPr>
            <p:ph type="ftr" sz="quarter" idx="20"/>
          </p:nvPr>
        </p:nvSpPr>
        <p:spPr/>
        <p:txBody>
          <a:bodyPr/>
          <a:lstStyle/>
          <a:p>
            <a:r>
              <a:rPr lang="en-US"/>
              <a:t>Optional footer</a:t>
            </a:r>
            <a:endParaRPr lang="en-US"/>
          </a:p>
        </p:txBody>
      </p:sp>
      <p:sp>
        <p:nvSpPr>
          <p:cNvPr id="4" name="灯片编号占位符 3"/>
          <p:cNvSpPr>
            <a:spLocks noGrp="1"/>
          </p:cNvSpPr>
          <p:nvPr>
            <p:ph type="sldNum" sz="quarter" idx="21"/>
          </p:nvPr>
        </p:nvSpPr>
        <p:spPr/>
        <p:txBody>
          <a:bodyPr/>
          <a:lstStyle/>
          <a:p>
            <a:fld id="{B0D8026B-E60C-4F31-BD3E-34D786A82026}" type="slidenum">
              <a:rPr lang="en-US" smtClean="0"/>
            </a:fld>
            <a:endParaRPr lang="en-US"/>
          </a:p>
        </p:txBody>
      </p:sp>
      <p:sp>
        <p:nvSpPr>
          <p:cNvPr id="5" name="标题 4"/>
          <p:cNvSpPr>
            <a:spLocks noGrp="1"/>
          </p:cNvSpPr>
          <p:nvPr>
            <p:ph type="title"/>
          </p:nvPr>
        </p:nvSpPr>
        <p:spPr>
          <a:xfrm>
            <a:off x="288900" y="261730"/>
            <a:ext cx="8568929" cy="372452"/>
          </a:xfrm>
        </p:spPr>
        <p:txBody>
          <a:bodyPr/>
          <a:lstStyle/>
          <a:p>
            <a:r>
              <a:rPr lang="zh-CN" altLang="en-US" dirty="0"/>
              <a:t>指令考核</a:t>
            </a:r>
            <a:endParaRPr lang="zh-CN" altLang="en-US" dirty="0"/>
          </a:p>
        </p:txBody>
      </p:sp>
      <p:sp>
        <p:nvSpPr>
          <p:cNvPr id="45" name="矩形: 圆角 44"/>
          <p:cNvSpPr/>
          <p:nvPr/>
        </p:nvSpPr>
        <p:spPr>
          <a:xfrm>
            <a:off x="993063" y="671054"/>
            <a:ext cx="518648" cy="14600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既</a:t>
            </a:r>
            <a:endParaRPr lang="en-US" altLang="zh-CN" sz="800" dirty="0"/>
          </a:p>
          <a:p>
            <a:pPr algn="ctr"/>
            <a:r>
              <a:rPr lang="zh-CN" altLang="en-US" sz="800" dirty="0"/>
              <a:t>修</a:t>
            </a:r>
            <a:endParaRPr lang="en-US" altLang="zh-CN" sz="800" dirty="0"/>
          </a:p>
          <a:p>
            <a:pPr algn="ctr"/>
            <a:r>
              <a:rPr lang="zh-CN" altLang="en-US" sz="800" dirty="0"/>
              <a:t>改</a:t>
            </a:r>
            <a:endParaRPr lang="en-US" altLang="zh-CN" sz="800" dirty="0"/>
          </a:p>
          <a:p>
            <a:pPr algn="ctr"/>
            <a:r>
              <a:rPr lang="zh-CN" altLang="en-US" sz="800" dirty="0"/>
              <a:t>操</a:t>
            </a:r>
            <a:endParaRPr lang="en-US" altLang="zh-CN" sz="800" dirty="0"/>
          </a:p>
          <a:p>
            <a:pPr algn="ctr"/>
            <a:r>
              <a:rPr lang="zh-CN" altLang="en-US" sz="800" dirty="0"/>
              <a:t>作</a:t>
            </a:r>
            <a:endParaRPr lang="en-US" altLang="zh-CN" sz="800" dirty="0"/>
          </a:p>
          <a:p>
            <a:pPr algn="ctr"/>
            <a:r>
              <a:rPr lang="zh-CN" altLang="en-US" sz="800" dirty="0"/>
              <a:t>级</a:t>
            </a:r>
            <a:endParaRPr lang="en-US" altLang="zh-CN" sz="800" dirty="0"/>
          </a:p>
          <a:p>
            <a:pPr algn="ctr"/>
            <a:r>
              <a:rPr lang="zh-CN" altLang="en-US" sz="800" dirty="0"/>
              <a:t>别</a:t>
            </a:r>
            <a:endParaRPr lang="en-US" altLang="zh-CN" sz="800" dirty="0"/>
          </a:p>
          <a:p>
            <a:pPr algn="ctr"/>
            <a:r>
              <a:rPr lang="zh-CN" altLang="en-US" sz="800" dirty="0"/>
              <a:t>又</a:t>
            </a:r>
            <a:endParaRPr lang="en-US" altLang="zh-CN" sz="800" dirty="0"/>
          </a:p>
          <a:p>
            <a:pPr algn="ctr"/>
            <a:r>
              <a:rPr lang="zh-CN" altLang="en-US" sz="800" dirty="0"/>
              <a:t>修</a:t>
            </a:r>
            <a:endParaRPr lang="en-US" altLang="zh-CN" sz="800" dirty="0"/>
          </a:p>
          <a:p>
            <a:pPr algn="ctr"/>
            <a:r>
              <a:rPr lang="zh-CN" altLang="en-US" sz="800" dirty="0"/>
              <a:t>改</a:t>
            </a:r>
            <a:endParaRPr lang="en-US" altLang="zh-CN" sz="800" dirty="0"/>
          </a:p>
          <a:p>
            <a:pPr algn="ctr"/>
            <a:r>
              <a:rPr lang="zh-CN" altLang="en-US" sz="800" dirty="0"/>
              <a:t>量</a:t>
            </a:r>
            <a:endParaRPr lang="en-US" altLang="zh-CN" sz="800" dirty="0"/>
          </a:p>
        </p:txBody>
      </p:sp>
      <p:sp>
        <p:nvSpPr>
          <p:cNvPr id="48" name="矩形 47"/>
          <p:cNvSpPr/>
          <p:nvPr/>
        </p:nvSpPr>
        <p:spPr>
          <a:xfrm>
            <a:off x="4798141" y="1096294"/>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所有指令与标准指令最后一条记录标齐结束时间并计算各自区间占比</a:t>
            </a:r>
            <a:endParaRPr lang="zh-CN" altLang="en-US" sz="800" dirty="0"/>
          </a:p>
        </p:txBody>
      </p:sp>
      <p:sp>
        <p:nvSpPr>
          <p:cNvPr id="6" name="菱形 5"/>
          <p:cNvSpPr/>
          <p:nvPr/>
        </p:nvSpPr>
        <p:spPr>
          <a:xfrm>
            <a:off x="2116394" y="877530"/>
            <a:ext cx="2234380" cy="70792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是否仅标准指令改单</a:t>
            </a:r>
            <a:endParaRPr lang="zh-CN" altLang="en-US" sz="800" dirty="0"/>
          </a:p>
        </p:txBody>
      </p:sp>
      <p:sp>
        <p:nvSpPr>
          <p:cNvPr id="50" name="矩形 49"/>
          <p:cNvSpPr/>
          <p:nvPr/>
        </p:nvSpPr>
        <p:spPr>
          <a:xfrm>
            <a:off x="2745661" y="1705896"/>
            <a:ext cx="978310"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改单量计算</a:t>
            </a:r>
            <a:endParaRPr lang="zh-CN" altLang="en-US" sz="800" dirty="0"/>
          </a:p>
        </p:txBody>
      </p:sp>
      <p:sp>
        <p:nvSpPr>
          <p:cNvPr id="51" name="菱形 50"/>
          <p:cNvSpPr/>
          <p:nvPr/>
        </p:nvSpPr>
        <p:spPr>
          <a:xfrm>
            <a:off x="2202428" y="2150807"/>
            <a:ext cx="2064775" cy="6194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快速指令改单量占比是否超过</a:t>
            </a:r>
            <a:r>
              <a:rPr lang="en-US" altLang="zh-CN" sz="800" dirty="0"/>
              <a:t>66%</a:t>
            </a:r>
            <a:endParaRPr lang="zh-CN" altLang="en-US" sz="800" dirty="0"/>
          </a:p>
        </p:txBody>
      </p:sp>
      <p:sp>
        <p:nvSpPr>
          <p:cNvPr id="52" name="矩形 51"/>
          <p:cNvSpPr/>
          <p:nvPr/>
        </p:nvSpPr>
        <p:spPr>
          <a:xfrm>
            <a:off x="4869424" y="2321640"/>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所有指令与标准指令最后一条记录标齐结束时间并计算各自区间占比</a:t>
            </a:r>
            <a:endParaRPr lang="zh-CN" altLang="en-US" sz="800" dirty="0"/>
          </a:p>
        </p:txBody>
      </p:sp>
      <p:sp>
        <p:nvSpPr>
          <p:cNvPr id="53" name="菱形 52"/>
          <p:cNvSpPr/>
          <p:nvPr/>
        </p:nvSpPr>
        <p:spPr>
          <a:xfrm>
            <a:off x="2207342" y="2944762"/>
            <a:ext cx="2064775" cy="6194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是否存在改单量占比超过</a:t>
            </a:r>
            <a:r>
              <a:rPr lang="en-US" altLang="zh-CN" sz="800" dirty="0"/>
              <a:t>66%</a:t>
            </a:r>
            <a:r>
              <a:rPr lang="zh-CN" altLang="en-US" sz="800" dirty="0"/>
              <a:t>的指令操作类别</a:t>
            </a:r>
            <a:endParaRPr lang="zh-CN" altLang="en-US" sz="800" dirty="0"/>
          </a:p>
        </p:txBody>
      </p:sp>
      <p:sp>
        <p:nvSpPr>
          <p:cNvPr id="54" name="矩形 53"/>
          <p:cNvSpPr/>
          <p:nvPr/>
        </p:nvSpPr>
        <p:spPr>
          <a:xfrm>
            <a:off x="4874341" y="3119282"/>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所有指令按照该操作级别标齐结束时间并计算各自区间占比</a:t>
            </a:r>
            <a:endParaRPr lang="zh-CN" altLang="en-US" sz="800" dirty="0"/>
          </a:p>
        </p:txBody>
      </p:sp>
      <p:sp>
        <p:nvSpPr>
          <p:cNvPr id="60" name="矩形 59"/>
          <p:cNvSpPr/>
          <p:nvPr/>
        </p:nvSpPr>
        <p:spPr>
          <a:xfrm>
            <a:off x="1541209" y="3720279"/>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所有指令与标准指令最后一条记录标齐结束时间并计算各自区间占比</a:t>
            </a:r>
            <a:endParaRPr lang="zh-CN" altLang="en-US" sz="800" dirty="0"/>
          </a:p>
        </p:txBody>
      </p:sp>
      <p:cxnSp>
        <p:nvCxnSpPr>
          <p:cNvPr id="12" name="连接符: 肘形 11"/>
          <p:cNvCxnSpPr>
            <a:stCxn id="45" idx="3"/>
            <a:endCxn id="6" idx="1"/>
          </p:cNvCxnSpPr>
          <p:nvPr/>
        </p:nvCxnSpPr>
        <p:spPr>
          <a:xfrm flipV="1">
            <a:off x="1511711" y="1231491"/>
            <a:ext cx="604683" cy="16960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3"/>
            <a:endCxn id="48" idx="1"/>
          </p:cNvCxnSpPr>
          <p:nvPr/>
        </p:nvCxnSpPr>
        <p:spPr>
          <a:xfrm>
            <a:off x="4350774" y="1231491"/>
            <a:ext cx="447367" cy="122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6" idx="2"/>
            <a:endCxn id="50" idx="0"/>
          </p:cNvCxnSpPr>
          <p:nvPr/>
        </p:nvCxnSpPr>
        <p:spPr>
          <a:xfrm>
            <a:off x="3233584" y="1585452"/>
            <a:ext cx="1232" cy="12044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50" idx="2"/>
            <a:endCxn id="51" idx="0"/>
          </p:cNvCxnSpPr>
          <p:nvPr/>
        </p:nvCxnSpPr>
        <p:spPr>
          <a:xfrm>
            <a:off x="3234816" y="1978741"/>
            <a:ext cx="0" cy="17206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1" idx="3"/>
            <a:endCxn id="52" idx="1"/>
          </p:cNvCxnSpPr>
          <p:nvPr/>
        </p:nvCxnSpPr>
        <p:spPr>
          <a:xfrm flipV="1">
            <a:off x="4267203" y="2458063"/>
            <a:ext cx="602221" cy="246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2"/>
            <a:endCxn id="53" idx="0"/>
          </p:cNvCxnSpPr>
          <p:nvPr/>
        </p:nvCxnSpPr>
        <p:spPr>
          <a:xfrm>
            <a:off x="3234816" y="2770239"/>
            <a:ext cx="4914" cy="17452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53" idx="3"/>
            <a:endCxn id="54" idx="1"/>
          </p:cNvCxnSpPr>
          <p:nvPr/>
        </p:nvCxnSpPr>
        <p:spPr>
          <a:xfrm>
            <a:off x="4272117" y="3254478"/>
            <a:ext cx="602224" cy="122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53" idx="2"/>
            <a:endCxn id="60" idx="0"/>
          </p:cNvCxnSpPr>
          <p:nvPr/>
        </p:nvCxnSpPr>
        <p:spPr>
          <a:xfrm flipH="1">
            <a:off x="3238503" y="3564194"/>
            <a:ext cx="1227" cy="15608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30</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8"/>
          </p:nvPr>
        </p:nvSpPr>
        <p:spPr/>
        <p:txBody>
          <a:bodyPr/>
          <a:lstStyle/>
          <a:p>
            <a:endParaRPr lang="zh-CN" altLang="en-US"/>
          </a:p>
        </p:txBody>
      </p:sp>
      <p:sp>
        <p:nvSpPr>
          <p:cNvPr id="2" name="页脚占位符 1"/>
          <p:cNvSpPr>
            <a:spLocks noGrp="1"/>
          </p:cNvSpPr>
          <p:nvPr>
            <p:ph type="ftr" sz="quarter" idx="20"/>
          </p:nvPr>
        </p:nvSpPr>
        <p:spPr/>
        <p:txBody>
          <a:bodyPr/>
          <a:lstStyle/>
          <a:p>
            <a:r>
              <a:rPr lang="en-US"/>
              <a:t>Optional footer</a:t>
            </a:r>
            <a:endParaRPr lang="en-US"/>
          </a:p>
        </p:txBody>
      </p:sp>
      <p:sp>
        <p:nvSpPr>
          <p:cNvPr id="3" name="灯片编号占位符 2"/>
          <p:cNvSpPr>
            <a:spLocks noGrp="1"/>
          </p:cNvSpPr>
          <p:nvPr>
            <p:ph type="sldNum" sz="quarter" idx="21"/>
          </p:nvPr>
        </p:nvSpPr>
        <p:spPr/>
        <p:txBody>
          <a:bodyPr/>
          <a:lstStyle/>
          <a:p>
            <a:fld id="{BCA4F33B-2A5C-4874-B5D7-74DA77ECCD3C}" type="slidenum">
              <a:rPr lang="en-US" smtClean="0"/>
            </a:fld>
            <a:endParaRPr lang="en-US"/>
          </a:p>
        </p:txBody>
      </p:sp>
      <p:sp>
        <p:nvSpPr>
          <p:cNvPr id="7" name="标题 6"/>
          <p:cNvSpPr>
            <a:spLocks noGrp="1"/>
          </p:cNvSpPr>
          <p:nvPr>
            <p:ph type="title"/>
          </p:nvPr>
        </p:nvSpPr>
        <p:spPr/>
        <p:txBody>
          <a:bodyPr/>
          <a:lstStyle/>
          <a:p>
            <a:r>
              <a:rPr lang="zh-CN" altLang="en-US" dirty="0"/>
              <a:t>茅台</a:t>
            </a:r>
            <a:r>
              <a:rPr lang="en-US" altLang="zh-CN" dirty="0"/>
              <a:t>600519</a:t>
            </a:r>
            <a:r>
              <a:rPr lang="zh-CN" altLang="en-US" dirty="0"/>
              <a:t>，已知过去三年（</a:t>
            </a:r>
            <a:r>
              <a:rPr lang="en-US" altLang="zh-CN" dirty="0"/>
              <a:t>2020</a:t>
            </a:r>
            <a:r>
              <a:rPr lang="zh-CN" altLang="en-US" dirty="0"/>
              <a:t>年</a:t>
            </a:r>
            <a:r>
              <a:rPr lang="en-US" altLang="zh-CN" dirty="0"/>
              <a:t>8</a:t>
            </a:r>
            <a:r>
              <a:rPr lang="zh-CN" altLang="en-US" dirty="0"/>
              <a:t>月</a:t>
            </a:r>
            <a:r>
              <a:rPr lang="en-US" altLang="zh-CN" dirty="0"/>
              <a:t>24</a:t>
            </a:r>
            <a:r>
              <a:rPr lang="zh-CN" altLang="en-US" dirty="0"/>
              <a:t>日至</a:t>
            </a:r>
            <a:r>
              <a:rPr lang="en-US" altLang="zh-CN" dirty="0"/>
              <a:t>2023</a:t>
            </a:r>
            <a:r>
              <a:rPr lang="zh-CN" altLang="en-US" dirty="0"/>
              <a:t>年</a:t>
            </a:r>
            <a:r>
              <a:rPr lang="en-US" altLang="zh-CN" dirty="0"/>
              <a:t>8</a:t>
            </a:r>
            <a:r>
              <a:rPr lang="zh-CN" altLang="en-US" dirty="0"/>
              <a:t>月</a:t>
            </a:r>
            <a:r>
              <a:rPr lang="en-US" altLang="zh-CN" dirty="0"/>
              <a:t>17</a:t>
            </a:r>
            <a:r>
              <a:rPr lang="zh-CN" altLang="en-US" dirty="0"/>
              <a:t>日）</a:t>
            </a:r>
            <a:r>
              <a:rPr lang="en-US" altLang="zh-CN" dirty="0"/>
              <a:t>9</a:t>
            </a:r>
            <a:r>
              <a:rPr lang="zh-CN" altLang="en-US" dirty="0"/>
              <a:t>：</a:t>
            </a:r>
            <a:r>
              <a:rPr lang="en-US" altLang="zh-CN" dirty="0"/>
              <a:t>31-10</a:t>
            </a:r>
            <a:r>
              <a:rPr lang="zh-CN" altLang="en-US" dirty="0"/>
              <a:t>：</a:t>
            </a:r>
            <a:r>
              <a:rPr lang="en-US" altLang="zh-CN" dirty="0"/>
              <a:t>00</a:t>
            </a:r>
            <a:r>
              <a:rPr lang="zh-CN" altLang="en-US" dirty="0"/>
              <a:t>收盘价数据预测</a:t>
            </a:r>
            <a:r>
              <a:rPr lang="en-US" altLang="zh-CN" dirty="0"/>
              <a:t>10</a:t>
            </a:r>
            <a:r>
              <a:rPr lang="zh-CN" altLang="en-US" dirty="0"/>
              <a:t>：</a:t>
            </a:r>
            <a:r>
              <a:rPr lang="en-US" altLang="zh-CN" dirty="0"/>
              <a:t>06</a:t>
            </a:r>
            <a:r>
              <a:rPr lang="zh-CN" altLang="en-US" dirty="0"/>
              <a:t>收盘价，样本外数据</a:t>
            </a:r>
            <a:r>
              <a:rPr lang="en-US" altLang="zh-CN" dirty="0"/>
              <a:t>7</a:t>
            </a:r>
            <a:r>
              <a:rPr lang="zh-CN" altLang="en-US" dirty="0"/>
              <a:t>月</a:t>
            </a:r>
            <a:r>
              <a:rPr lang="en-US" altLang="zh-CN" dirty="0"/>
              <a:t>14</a:t>
            </a:r>
            <a:r>
              <a:rPr lang="zh-CN" altLang="en-US" dirty="0"/>
              <a:t>至</a:t>
            </a:r>
            <a:r>
              <a:rPr lang="en-US" altLang="zh-CN" dirty="0"/>
              <a:t>8</a:t>
            </a:r>
            <a:r>
              <a:rPr lang="zh-CN" altLang="en-US" dirty="0"/>
              <a:t>月</a:t>
            </a:r>
            <a:r>
              <a:rPr lang="en-US" altLang="zh-CN" dirty="0"/>
              <a:t>17</a:t>
            </a:r>
            <a:r>
              <a:rPr lang="zh-CN" altLang="en-US" dirty="0"/>
              <a:t>，样本内至</a:t>
            </a:r>
            <a:r>
              <a:rPr lang="en-US" altLang="zh-CN" dirty="0"/>
              <a:t>7</a:t>
            </a:r>
            <a:r>
              <a:rPr lang="zh-CN" altLang="en-US" dirty="0"/>
              <a:t>月</a:t>
            </a:r>
            <a:r>
              <a:rPr lang="en-US" altLang="zh-CN" dirty="0"/>
              <a:t>13</a:t>
            </a:r>
            <a:r>
              <a:rPr lang="zh-CN" altLang="en-US" dirty="0"/>
              <a:t>日</a:t>
            </a:r>
            <a:endParaRPr lang="zh-CN" altLang="en-US" dirty="0"/>
          </a:p>
        </p:txBody>
      </p:sp>
      <p:sp>
        <p:nvSpPr>
          <p:cNvPr id="15" name="文本框 14"/>
          <p:cNvSpPr txBox="1"/>
          <p:nvPr/>
        </p:nvSpPr>
        <p:spPr>
          <a:xfrm>
            <a:off x="1104900" y="2971800"/>
            <a:ext cx="5108278"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样本外股价</a:t>
            </a:r>
            <a:r>
              <a:rPr lang="en-US" altLang="zh-CN" dirty="0" err="1">
                <a:latin typeface="Arial" panose="020B0604020202020204" pitchFamily="34" charset="0"/>
                <a:ea typeface="黑体" panose="02010609060101010101" pitchFamily="49" charset="-122"/>
                <a:cs typeface="Arial" panose="020B0604020202020204" pitchFamily="34" charset="0"/>
              </a:rPr>
              <a:t>mae</a:t>
            </a:r>
            <a:r>
              <a:rPr lang="zh-CN" altLang="en-US" dirty="0">
                <a:latin typeface="Arial" panose="020B0604020202020204" pitchFamily="34" charset="0"/>
                <a:ea typeface="黑体" panose="02010609060101010101" pitchFamily="49" charset="-122"/>
                <a:cs typeface="Arial" panose="020B0604020202020204" pitchFamily="34" charset="0"/>
              </a:rPr>
              <a:t>为</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 name="Content Placeholder 5"/>
          <p:cNvSpPr>
            <a:spLocks noGrp="1"/>
          </p:cNvSpPr>
          <p:nvPr>
            <p:ph idx="1"/>
          </p:nvPr>
        </p:nvSpPr>
        <p:spPr>
          <a:xfrm>
            <a:off x="288900" y="1052513"/>
            <a:ext cx="8568929" cy="3036887"/>
          </a:xfrm>
        </p:spPr>
        <p:txBody>
          <a:bodyPr/>
          <a:lstStyle/>
          <a:p>
            <a:pPr eaLnBrk="0"/>
            <a:r>
              <a:rPr lang="zh-CN" altLang="en-US" dirty="0">
                <a:latin typeface="Arial" panose="020B0604020202020204" pitchFamily="34" charset="0"/>
                <a:cs typeface="Arial" panose="020B0604020202020204" pitchFamily="34" charset="0"/>
              </a:rPr>
              <a:t>方法：</a:t>
            </a:r>
            <a:r>
              <a:rPr lang="en-US" altLang="zh-CN" dirty="0">
                <a:latin typeface="Arial" panose="020B0604020202020204" pitchFamily="34" charset="0"/>
                <a:cs typeface="Arial" panose="020B0604020202020204" pitchFamily="34" charset="0"/>
              </a:rPr>
              <a:t>GRU</a:t>
            </a:r>
            <a:r>
              <a:rPr lang="zh-CN" altLang="en-US" dirty="0">
                <a:latin typeface="Arial" panose="020B0604020202020204" pitchFamily="34" charset="0"/>
                <a:cs typeface="Arial" panose="020B0604020202020204" pitchFamily="34" charset="0"/>
              </a:rPr>
              <a:t>（门控循环单元）</a:t>
            </a:r>
            <a:endParaRPr lang="zh-CN" altLang="en-US" dirty="0">
              <a:latin typeface="Arial" panose="020B0604020202020204" pitchFamily="34" charset="0"/>
              <a:cs typeface="Arial" panose="020B0604020202020204" pitchFamily="34" charset="0"/>
            </a:endParaRPr>
          </a:p>
          <a:p>
            <a:pPr lvl="2"/>
            <a:r>
              <a:rPr lang="zh-CN" altLang="en-US" dirty="0">
                <a:latin typeface="Arial" panose="020B0604020202020204" pitchFamily="34" charset="0"/>
                <a:cs typeface="Arial" panose="020B0604020202020204" pitchFamily="34" charset="0"/>
              </a:rPr>
              <a:t>一级项目（</a:t>
            </a:r>
            <a:r>
              <a:rPr lang="en-US" altLang="zh-CN" dirty="0">
                <a:latin typeface="Arial" panose="020B0604020202020204" pitchFamily="34" charset="0"/>
                <a:cs typeface="Arial" panose="020B0604020202020204" pitchFamily="34" charset="0"/>
              </a:rPr>
              <a:t>12</a:t>
            </a:r>
            <a:r>
              <a:rPr lang="zh-CN" altLang="en-US" dirty="0">
                <a:latin typeface="Arial" panose="020B0604020202020204" pitchFamily="34" charset="0"/>
                <a:cs typeface="Arial" panose="020B0604020202020204" pitchFamily="34" charset="0"/>
              </a:rPr>
              <a:t>，不加粗）</a:t>
            </a:r>
            <a:endParaRPr lang="en-US" altLang="zh-CN" dirty="0">
              <a:latin typeface="Arial" panose="020B0604020202020204" pitchFamily="34" charset="0"/>
              <a:cs typeface="Arial" panose="020B0604020202020204" pitchFamily="34" charset="0"/>
            </a:endParaRPr>
          </a:p>
          <a:p>
            <a:pPr marL="365760" lvl="2" indent="-182880" defTabSz="228600">
              <a:buFont typeface="Verdana" panose="020B0604030504040204" pitchFamily="34" charset="0"/>
              <a:buChar char="–"/>
            </a:pPr>
            <a:r>
              <a:rPr lang="zh-CN" altLang="en-US" spc="-11" dirty="0">
                <a:solidFill>
                  <a:srgbClr val="000000"/>
                </a:solidFill>
                <a:latin typeface="Arial" panose="020B0604020202020204" pitchFamily="34" charset="0"/>
                <a:cs typeface="Arial" panose="020B0604020202020204" pitchFamily="34" charset="0"/>
              </a:rPr>
              <a:t>二级项目 </a:t>
            </a:r>
            <a:r>
              <a:rPr lang="en-US" altLang="zh-CN" spc="-11" dirty="0">
                <a:solidFill>
                  <a:srgbClr val="000000"/>
                </a:solidFill>
                <a:latin typeface="Arial" panose="020B0604020202020204" pitchFamily="34" charset="0"/>
                <a:cs typeface="Arial" panose="020B0604020202020204" pitchFamily="34" charset="0"/>
              </a:rPr>
              <a:t>(12</a:t>
            </a:r>
            <a:r>
              <a:rPr lang="zh-CN" altLang="en-US" spc="-11" dirty="0">
                <a:solidFill>
                  <a:srgbClr val="000000"/>
                </a:solidFill>
                <a:latin typeface="Arial" panose="020B0604020202020204" pitchFamily="34" charset="0"/>
                <a:cs typeface="Arial" panose="020B0604020202020204" pitchFamily="34" charset="0"/>
              </a:rPr>
              <a:t>号</a:t>
            </a:r>
            <a:r>
              <a:rPr lang="en-US" altLang="zh-CN" spc="-11" dirty="0">
                <a:solidFill>
                  <a:srgbClr val="000000"/>
                </a:solidFill>
                <a:latin typeface="Arial" panose="020B0604020202020204" pitchFamily="34" charset="0"/>
                <a:cs typeface="Arial" panose="020B0604020202020204" pitchFamily="34" charset="0"/>
              </a:rPr>
              <a:t>)</a:t>
            </a:r>
            <a:endParaRPr lang="en-US" altLang="zh-CN" spc="-11" dirty="0">
              <a:solidFill>
                <a:srgbClr val="000000"/>
              </a:solidFill>
              <a:latin typeface="Arial" panose="020B0604020202020204" pitchFamily="34" charset="0"/>
              <a:cs typeface="Arial" panose="020B0604020202020204" pitchFamily="34" charset="0"/>
            </a:endParaRPr>
          </a:p>
          <a:p>
            <a:pPr marL="365760" lvl="2" indent="-182880" defTabSz="228600">
              <a:buFont typeface="Verdana" panose="020B0604030504040204" pitchFamily="34" charset="0"/>
              <a:buChar char="–"/>
            </a:pPr>
            <a:endParaRPr lang="en-US" altLang="zh-CN" spc="-11" dirty="0">
              <a:solidFill>
                <a:srgbClr val="000000"/>
              </a:solidFill>
              <a:latin typeface="Arial" panose="020B0604020202020204" pitchFamily="34" charset="0"/>
              <a:cs typeface="Arial" panose="020B0604020202020204" pitchFamily="34" charset="0"/>
            </a:endParaRPr>
          </a:p>
          <a:p>
            <a:pPr lvl="4"/>
            <a:endParaRPr lang="en-US" altLang="zh-CN" dirty="0">
              <a:latin typeface="Arial" panose="020B0604020202020204" pitchFamily="34" charset="0"/>
              <a:cs typeface="Arial" panose="020B0604020202020204" pitchFamily="34" charset="0"/>
            </a:endParaRPr>
          </a:p>
          <a:p>
            <a:pPr eaLnBrk="0"/>
            <a:r>
              <a:rPr lang="zh-CN" altLang="en-US" dirty="0">
                <a:latin typeface="Arial" panose="020B0604020202020204" pitchFamily="34" charset="0"/>
                <a:cs typeface="Arial" panose="020B0604020202020204" pitchFamily="34" charset="0"/>
              </a:rPr>
              <a:t>文本文字（</a:t>
            </a:r>
            <a:r>
              <a:rPr lang="en-US" altLang="zh-CN" dirty="0">
                <a:latin typeface="Arial" panose="020B0604020202020204" pitchFamily="34" charset="0"/>
                <a:cs typeface="Arial" panose="020B0604020202020204" pitchFamily="34" charset="0"/>
              </a:rPr>
              <a:t>12</a:t>
            </a:r>
            <a:r>
              <a:rPr lang="zh-CN" altLang="en-US" dirty="0">
                <a:latin typeface="Arial" panose="020B0604020202020204" pitchFamily="34" charset="0"/>
                <a:cs typeface="Arial" panose="020B0604020202020204" pitchFamily="34" charset="0"/>
              </a:rPr>
              <a:t>，不加粗）</a:t>
            </a:r>
            <a:endParaRPr lang="zh-CN" altLang="en-US" dirty="0">
              <a:latin typeface="Arial" panose="020B0604020202020204" pitchFamily="34" charset="0"/>
              <a:cs typeface="Arial" panose="020B0604020202020204" pitchFamily="34" charset="0"/>
            </a:endParaRPr>
          </a:p>
          <a:p>
            <a:pPr lvl="2"/>
            <a:r>
              <a:rPr lang="zh-CN" altLang="en-US" dirty="0">
                <a:latin typeface="Arial" panose="020B0604020202020204" pitchFamily="34" charset="0"/>
                <a:cs typeface="Arial" panose="020B0604020202020204" pitchFamily="34" charset="0"/>
              </a:rPr>
              <a:t>一级项目（</a:t>
            </a:r>
            <a:r>
              <a:rPr lang="en-US" altLang="zh-CN" dirty="0">
                <a:latin typeface="Arial" panose="020B0604020202020204" pitchFamily="34" charset="0"/>
                <a:cs typeface="Arial" panose="020B0604020202020204" pitchFamily="34" charset="0"/>
              </a:rPr>
              <a:t>12</a:t>
            </a:r>
            <a:r>
              <a:rPr lang="zh-CN" altLang="en-US" dirty="0">
                <a:latin typeface="Arial" panose="020B0604020202020204" pitchFamily="34" charset="0"/>
                <a:cs typeface="Arial" panose="020B0604020202020204" pitchFamily="34" charset="0"/>
              </a:rPr>
              <a:t>，不加粗）</a:t>
            </a:r>
            <a:endParaRPr lang="en-US" altLang="zh-CN" dirty="0">
              <a:latin typeface="Arial" panose="020B0604020202020204" pitchFamily="34" charset="0"/>
              <a:cs typeface="Arial" panose="020B0604020202020204" pitchFamily="34" charset="0"/>
            </a:endParaRPr>
          </a:p>
          <a:p>
            <a:pPr marL="365760" lvl="2" indent="-182880" defTabSz="228600">
              <a:buFont typeface="Verdana" panose="020B0604030504040204" pitchFamily="34" charset="0"/>
              <a:buChar char="–"/>
            </a:pPr>
            <a:r>
              <a:rPr lang="zh-CN" altLang="en-US" spc="-11" dirty="0">
                <a:solidFill>
                  <a:srgbClr val="000000"/>
                </a:solidFill>
                <a:latin typeface="Arial" panose="020B0604020202020204" pitchFamily="34" charset="0"/>
                <a:cs typeface="Arial" panose="020B0604020202020204" pitchFamily="34" charset="0"/>
              </a:rPr>
              <a:t>二级项目 </a:t>
            </a:r>
            <a:r>
              <a:rPr lang="en-US" altLang="zh-CN" spc="-11" dirty="0">
                <a:solidFill>
                  <a:srgbClr val="000000"/>
                </a:solidFill>
                <a:latin typeface="Arial" panose="020B0604020202020204" pitchFamily="34" charset="0"/>
                <a:cs typeface="Arial" panose="020B0604020202020204" pitchFamily="34" charset="0"/>
              </a:rPr>
              <a:t>(12</a:t>
            </a:r>
            <a:r>
              <a:rPr lang="zh-CN" altLang="en-US" spc="-11" dirty="0">
                <a:solidFill>
                  <a:srgbClr val="000000"/>
                </a:solidFill>
                <a:latin typeface="Arial" panose="020B0604020202020204" pitchFamily="34" charset="0"/>
                <a:cs typeface="Arial" panose="020B0604020202020204" pitchFamily="34" charset="0"/>
              </a:rPr>
              <a:t>号</a:t>
            </a:r>
            <a:r>
              <a:rPr lang="en-US" altLang="zh-CN" spc="-11" dirty="0">
                <a:solidFill>
                  <a:srgbClr val="000000"/>
                </a:solidFill>
                <a:latin typeface="Arial" panose="020B0604020202020204" pitchFamily="34" charset="0"/>
                <a:cs typeface="Arial" panose="020B0604020202020204" pitchFamily="34" charset="0"/>
              </a:rPr>
              <a:t>)</a:t>
            </a:r>
            <a:endParaRPr lang="en-US" altLang="zh-CN" spc="-11" dirty="0">
              <a:solidFill>
                <a:srgbClr val="000000"/>
              </a:solidFill>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4" name="Slide Number Placeholder 3"/>
          <p:cNvSpPr>
            <a:spLocks noGrp="1"/>
          </p:cNvSpPr>
          <p:nvPr>
            <p:ph type="sldNum" sz="quarter" idx="20"/>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5" name="Title 4"/>
          <p:cNvSpPr>
            <a:spLocks noGrp="1"/>
          </p:cNvSpPr>
          <p:nvPr>
            <p:ph type="title"/>
          </p:nvPr>
        </p:nvSpPr>
        <p:spPr/>
        <p:txBody>
          <a:bodyPr/>
          <a:lstStyle/>
          <a:p>
            <a:r>
              <a:rPr lang="zh-CN" altLang="en-US" dirty="0">
                <a:solidFill>
                  <a:srgbClr val="000AD2"/>
                </a:solidFill>
                <a:latin typeface="Arial" panose="020B0604020202020204" pitchFamily="34" charset="0"/>
                <a:ea typeface="黑体" panose="02010609060101010101" pitchFamily="49" charset="-122"/>
                <a:cs typeface="Arial" panose="020B0604020202020204" pitchFamily="34" charset="0"/>
              </a:rPr>
              <a:t>交易时点选择</a:t>
            </a:r>
            <a:br>
              <a:rPr lang="en-US" altLang="zh-CN" sz="1000" dirty="0">
                <a:solidFill>
                  <a:srgbClr val="000AD2"/>
                </a:solidFill>
                <a:latin typeface="Arial" panose="020B0604020202020204" pitchFamily="34" charset="0"/>
                <a:ea typeface="黑体" panose="02010609060101010101" pitchFamily="49" charset="-122"/>
                <a:cs typeface="Arial" panose="020B0604020202020204" pitchFamily="34" charset="0"/>
              </a:rPr>
            </a:br>
            <a:r>
              <a:rPr lang="zh-CN" altLang="en-US" sz="1600" dirty="0">
                <a:solidFill>
                  <a:srgbClr val="000AD2"/>
                </a:solidFill>
                <a:latin typeface="Arial" panose="020B0604020202020204" pitchFamily="34" charset="0"/>
                <a:ea typeface="黑体" panose="02010609060101010101" pitchFamily="49" charset="-122"/>
                <a:cs typeface="Arial" panose="020B0604020202020204" pitchFamily="34" charset="0"/>
              </a:rPr>
              <a:t>模型展示</a:t>
            </a:r>
            <a:endParaRPr lang="zh-CN" altLang="en-US" sz="20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7"/>
          </p:nvPr>
        </p:nvSpPr>
        <p:spPr/>
        <p:txBody>
          <a:bodyPr/>
          <a:lstStyle/>
          <a:p>
            <a:endParaRPr lang="zh-CN" altLang="en-US"/>
          </a:p>
        </p:txBody>
      </p:sp>
      <p:sp>
        <p:nvSpPr>
          <p:cNvPr id="4" name="页脚占位符 3"/>
          <p:cNvSpPr>
            <a:spLocks noGrp="1"/>
          </p:cNvSpPr>
          <p:nvPr>
            <p:ph type="ftr" sz="quarter" idx="19"/>
          </p:nvPr>
        </p:nvSpPr>
        <p:spPr/>
        <p:txBody>
          <a:bodyPr/>
          <a:lstStyle/>
          <a:p>
            <a:r>
              <a:rPr lang="en-US"/>
              <a:t>Optional footer</a:t>
            </a:r>
            <a:endParaRPr lang="en-US"/>
          </a:p>
        </p:txBody>
      </p:sp>
      <p:sp>
        <p:nvSpPr>
          <p:cNvPr id="5" name="灯片编号占位符 4"/>
          <p:cNvSpPr>
            <a:spLocks noGrp="1"/>
          </p:cNvSpPr>
          <p:nvPr>
            <p:ph type="sldNum" sz="quarter" idx="20"/>
          </p:nvPr>
        </p:nvSpPr>
        <p:spPr/>
        <p:txBody>
          <a:bodyPr/>
          <a:lstStyle/>
          <a:p>
            <a:fld id="{BCA4F33B-2A5C-4874-B5D7-74DA77ECCD3C}" type="slidenum">
              <a:rPr lang="en-US" smtClean="0"/>
            </a:fld>
            <a:endParaRPr lang="en-US"/>
          </a:p>
        </p:txBody>
      </p:sp>
      <p:sp>
        <p:nvSpPr>
          <p:cNvPr id="6" name="标题 5"/>
          <p:cNvSpPr>
            <a:spLocks noGrp="1"/>
          </p:cNvSpPr>
          <p:nvPr>
            <p:ph type="title"/>
          </p:nvPr>
        </p:nvSpPr>
        <p:spPr/>
        <p:txBody>
          <a:bodyPr/>
          <a:lstStyle/>
          <a:p>
            <a:r>
              <a:rPr lang="zh-CN" altLang="en-US" dirty="0"/>
              <a:t>茅台</a:t>
            </a:r>
            <a:r>
              <a:rPr lang="en-US" altLang="zh-CN" dirty="0"/>
              <a:t>600519(</a:t>
            </a:r>
            <a:r>
              <a:rPr lang="zh-CN" altLang="en-US" dirty="0"/>
              <a:t>用到未来信息了）</a:t>
            </a:r>
            <a:endParaRPr lang="zh-CN" altLang="en-US" dirty="0"/>
          </a:p>
        </p:txBody>
      </p:sp>
      <p:pic>
        <p:nvPicPr>
          <p:cNvPr id="8" name="图片 7"/>
          <p:cNvPicPr/>
          <p:nvPr/>
        </p:nvPicPr>
        <p:blipFill>
          <a:blip r:embed="rId1">
            <a:extLst>
              <a:ext uri="{28A0092B-C50C-407E-A947-70E740481C1C}">
                <a14:useLocalDpi xmlns:a14="http://schemas.microsoft.com/office/drawing/2010/main" val="0"/>
              </a:ext>
            </a:extLst>
          </a:blip>
          <a:stretch>
            <a:fillRect/>
          </a:stretch>
        </p:blipFill>
        <p:spPr>
          <a:xfrm>
            <a:off x="486768" y="1017851"/>
            <a:ext cx="3126071" cy="2927497"/>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803" y="945131"/>
            <a:ext cx="1094361" cy="3044395"/>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99" y="945131"/>
            <a:ext cx="2492141" cy="1818722"/>
          </a:xfrm>
          <a:prstGeom prst="rect">
            <a:avLst/>
          </a:prstGeom>
        </p:spPr>
      </p:pic>
      <p:sp>
        <p:nvSpPr>
          <p:cNvPr id="13" name="文本框 12"/>
          <p:cNvSpPr txBox="1"/>
          <p:nvPr/>
        </p:nvSpPr>
        <p:spPr>
          <a:xfrm>
            <a:off x="5838092" y="2935032"/>
            <a:ext cx="1827946"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anose="02010609060101010101" pitchFamily="49" charset="-122"/>
                <a:cs typeface="Arial" panose="020B0604020202020204" pitchFamily="34" charset="0"/>
              </a:rPr>
              <a:t>样本内预测情况</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7"/>
          </p:nvPr>
        </p:nvSpPr>
        <p:spPr/>
        <p:txBody>
          <a:bodyPr/>
          <a:lstStyle/>
          <a:p>
            <a:endParaRPr lang="zh-CN" altLang="en-US"/>
          </a:p>
        </p:txBody>
      </p:sp>
      <p:sp>
        <p:nvSpPr>
          <p:cNvPr id="4" name="页脚占位符 3"/>
          <p:cNvSpPr>
            <a:spLocks noGrp="1"/>
          </p:cNvSpPr>
          <p:nvPr>
            <p:ph type="ftr" sz="quarter" idx="19"/>
          </p:nvPr>
        </p:nvSpPr>
        <p:spPr/>
        <p:txBody>
          <a:bodyPr/>
          <a:lstStyle/>
          <a:p>
            <a:r>
              <a:rPr lang="en-US"/>
              <a:t>Optional footer</a:t>
            </a:r>
            <a:endParaRPr lang="en-US"/>
          </a:p>
        </p:txBody>
      </p:sp>
      <p:sp>
        <p:nvSpPr>
          <p:cNvPr id="5" name="灯片编号占位符 4"/>
          <p:cNvSpPr>
            <a:spLocks noGrp="1"/>
          </p:cNvSpPr>
          <p:nvPr>
            <p:ph type="sldNum" sz="quarter" idx="20"/>
          </p:nvPr>
        </p:nvSpPr>
        <p:spPr/>
        <p:txBody>
          <a:bodyPr/>
          <a:lstStyle/>
          <a:p>
            <a:fld id="{BCA4F33B-2A5C-4874-B5D7-74DA77ECCD3C}" type="slidenum">
              <a:rPr lang="en-US" smtClean="0"/>
            </a:fld>
            <a:endParaRPr lang="en-US"/>
          </a:p>
        </p:txBody>
      </p:sp>
      <p:sp>
        <p:nvSpPr>
          <p:cNvPr id="6" name="标题 5"/>
          <p:cNvSpPr>
            <a:spLocks noGrp="1"/>
          </p:cNvSpPr>
          <p:nvPr>
            <p:ph type="title"/>
          </p:nvPr>
        </p:nvSpPr>
        <p:spPr/>
        <p:txBody>
          <a:bodyPr/>
          <a:lstStyle/>
          <a:p>
            <a:r>
              <a:rPr lang="zh-CN" altLang="en-US" dirty="0"/>
              <a:t>金山办公</a:t>
            </a:r>
            <a:r>
              <a:rPr lang="en-US" altLang="zh-CN" dirty="0"/>
              <a:t>688111 (</a:t>
            </a:r>
            <a:r>
              <a:rPr lang="zh-CN" altLang="en-US" dirty="0"/>
              <a:t>用到未来信息了）</a:t>
            </a:r>
            <a:endParaRPr lang="zh-CN" altLang="en-US" dirty="0"/>
          </a:p>
        </p:txBody>
      </p:sp>
      <p:pic>
        <p:nvPicPr>
          <p:cNvPr id="14" name="内容占位符 1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39079" y="1314684"/>
            <a:ext cx="2086028" cy="1626743"/>
          </a:xfr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49" y="1392927"/>
            <a:ext cx="1929995" cy="1421011"/>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171" y="398958"/>
            <a:ext cx="1027263" cy="2873486"/>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7"/>
          </p:nvPr>
        </p:nvSpPr>
        <p:spPr/>
        <p:txBody>
          <a:bodyPr/>
          <a:lstStyle/>
          <a:p>
            <a:endParaRPr lang="zh-CN" altLang="en-US"/>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92470" y="1139600"/>
            <a:ext cx="2843917" cy="2211302"/>
          </a:xfrm>
        </p:spPr>
      </p:pic>
      <p:sp>
        <p:nvSpPr>
          <p:cNvPr id="4" name="页脚占位符 3"/>
          <p:cNvSpPr>
            <a:spLocks noGrp="1"/>
          </p:cNvSpPr>
          <p:nvPr>
            <p:ph type="ftr" sz="quarter" idx="19"/>
          </p:nvPr>
        </p:nvSpPr>
        <p:spPr/>
        <p:txBody>
          <a:bodyPr/>
          <a:lstStyle/>
          <a:p>
            <a:r>
              <a:rPr lang="en-US"/>
              <a:t>Optional footer</a:t>
            </a:r>
            <a:endParaRPr lang="en-US"/>
          </a:p>
        </p:txBody>
      </p:sp>
      <p:sp>
        <p:nvSpPr>
          <p:cNvPr id="5" name="灯片编号占位符 4"/>
          <p:cNvSpPr>
            <a:spLocks noGrp="1"/>
          </p:cNvSpPr>
          <p:nvPr>
            <p:ph type="sldNum" sz="quarter" idx="20"/>
          </p:nvPr>
        </p:nvSpPr>
        <p:spPr/>
        <p:txBody>
          <a:bodyPr/>
          <a:lstStyle/>
          <a:p>
            <a:fld id="{BCA4F33B-2A5C-4874-B5D7-74DA77ECCD3C}" type="slidenum">
              <a:rPr lang="en-US" smtClean="0"/>
            </a:fld>
            <a:endParaRPr lang="en-US"/>
          </a:p>
        </p:txBody>
      </p:sp>
      <p:sp>
        <p:nvSpPr>
          <p:cNvPr id="6" name="标题 5"/>
          <p:cNvSpPr>
            <a:spLocks noGrp="1"/>
          </p:cNvSpPr>
          <p:nvPr>
            <p:ph type="title"/>
          </p:nvPr>
        </p:nvSpPr>
        <p:spPr/>
        <p:txBody>
          <a:bodyPr/>
          <a:lstStyle/>
          <a:p>
            <a:r>
              <a:rPr lang="zh-CN" altLang="en-US" dirty="0"/>
              <a:t>浦发银行</a:t>
            </a:r>
            <a:r>
              <a:rPr lang="en-US" altLang="zh-CN" dirty="0"/>
              <a:t>600000 (</a:t>
            </a:r>
            <a:r>
              <a:rPr lang="zh-CN" altLang="en-US" dirty="0"/>
              <a:t>用到未来信息了）</a:t>
            </a: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168" y="603997"/>
            <a:ext cx="911338" cy="2736793"/>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290" y="1284002"/>
            <a:ext cx="1550699" cy="116075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7"/>
          </p:nvPr>
        </p:nvSpPr>
        <p:spPr/>
        <p:txBody>
          <a:bodyPr/>
          <a:lstStyle/>
          <a:p>
            <a:endParaRPr lang="zh-CN" altLang="en-US"/>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22102" y="928368"/>
            <a:ext cx="2271018" cy="1685459"/>
          </a:xfrm>
        </p:spPr>
      </p:pic>
      <p:sp>
        <p:nvSpPr>
          <p:cNvPr id="4" name="页脚占位符 3"/>
          <p:cNvSpPr>
            <a:spLocks noGrp="1"/>
          </p:cNvSpPr>
          <p:nvPr>
            <p:ph type="ftr" sz="quarter" idx="19"/>
          </p:nvPr>
        </p:nvSpPr>
        <p:spPr/>
        <p:txBody>
          <a:bodyPr/>
          <a:lstStyle/>
          <a:p>
            <a:r>
              <a:rPr lang="en-US"/>
              <a:t>Optional footer</a:t>
            </a:r>
            <a:endParaRPr lang="en-US"/>
          </a:p>
        </p:txBody>
      </p:sp>
      <p:sp>
        <p:nvSpPr>
          <p:cNvPr id="5" name="灯片编号占位符 4"/>
          <p:cNvSpPr>
            <a:spLocks noGrp="1"/>
          </p:cNvSpPr>
          <p:nvPr>
            <p:ph type="sldNum" sz="quarter" idx="20"/>
          </p:nvPr>
        </p:nvSpPr>
        <p:spPr/>
        <p:txBody>
          <a:bodyPr/>
          <a:lstStyle/>
          <a:p>
            <a:fld id="{BCA4F33B-2A5C-4874-B5D7-74DA77ECCD3C}" type="slidenum">
              <a:rPr lang="en-US" smtClean="0"/>
            </a:fld>
            <a:endParaRPr lang="en-US"/>
          </a:p>
        </p:txBody>
      </p:sp>
      <p:sp>
        <p:nvSpPr>
          <p:cNvPr id="6" name="标题 5"/>
          <p:cNvSpPr>
            <a:spLocks noGrp="1"/>
          </p:cNvSpPr>
          <p:nvPr>
            <p:ph type="title"/>
          </p:nvPr>
        </p:nvSpPr>
        <p:spPr/>
        <p:txBody>
          <a:bodyPr/>
          <a:lstStyle/>
          <a:p>
            <a:r>
              <a:rPr lang="zh-CN" altLang="en-US" dirty="0"/>
              <a:t>白云机场</a:t>
            </a:r>
            <a:r>
              <a:rPr lang="en-US" altLang="zh-CN" dirty="0"/>
              <a:t>600004 (</a:t>
            </a:r>
            <a:r>
              <a:rPr lang="zh-CN" altLang="en-US" dirty="0"/>
              <a:t>用到未来信息了）</a:t>
            </a: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464" y="900953"/>
            <a:ext cx="2356461" cy="183671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509" y="492369"/>
            <a:ext cx="924674" cy="2615312"/>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7"/>
          </p:nvPr>
        </p:nvSpPr>
        <p:spPr/>
        <p:txBody>
          <a:bodyPr/>
          <a:lstStyle/>
          <a:p>
            <a:endParaRPr lang="zh-CN" altLang="en-US"/>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6278" y="1196236"/>
            <a:ext cx="1750484" cy="1249473"/>
          </a:xfrm>
        </p:spPr>
      </p:pic>
      <p:sp>
        <p:nvSpPr>
          <p:cNvPr id="4" name="页脚占位符 3"/>
          <p:cNvSpPr>
            <a:spLocks noGrp="1"/>
          </p:cNvSpPr>
          <p:nvPr>
            <p:ph type="ftr" sz="quarter" idx="19"/>
          </p:nvPr>
        </p:nvSpPr>
        <p:spPr/>
        <p:txBody>
          <a:bodyPr/>
          <a:lstStyle/>
          <a:p>
            <a:r>
              <a:rPr lang="en-US"/>
              <a:t>Optional footer</a:t>
            </a:r>
            <a:endParaRPr lang="en-US"/>
          </a:p>
        </p:txBody>
      </p:sp>
      <p:sp>
        <p:nvSpPr>
          <p:cNvPr id="5" name="灯片编号占位符 4"/>
          <p:cNvSpPr>
            <a:spLocks noGrp="1"/>
          </p:cNvSpPr>
          <p:nvPr>
            <p:ph type="sldNum" sz="quarter" idx="20"/>
          </p:nvPr>
        </p:nvSpPr>
        <p:spPr/>
        <p:txBody>
          <a:bodyPr/>
          <a:lstStyle/>
          <a:p>
            <a:fld id="{BCA4F33B-2A5C-4874-B5D7-74DA77ECCD3C}" type="slidenum">
              <a:rPr lang="en-US" smtClean="0"/>
            </a:fld>
            <a:endParaRPr lang="en-US"/>
          </a:p>
        </p:txBody>
      </p:sp>
      <p:sp>
        <p:nvSpPr>
          <p:cNvPr id="6" name="标题 5"/>
          <p:cNvSpPr>
            <a:spLocks noGrp="1"/>
          </p:cNvSpPr>
          <p:nvPr>
            <p:ph type="title"/>
          </p:nvPr>
        </p:nvSpPr>
        <p:spPr/>
        <p:txBody>
          <a:bodyPr/>
          <a:lstStyle/>
          <a:p>
            <a:r>
              <a:rPr lang="zh-CN" altLang="en-US" dirty="0"/>
              <a:t>海科</a:t>
            </a:r>
            <a:r>
              <a:rPr lang="en-US" altLang="zh-CN" dirty="0"/>
              <a:t>B(</a:t>
            </a:r>
            <a:r>
              <a:rPr lang="zh-CN" altLang="en-US" dirty="0"/>
              <a:t>不太对）</a:t>
            </a:r>
            <a:r>
              <a:rPr lang="en-US" altLang="zh-CN" dirty="0"/>
              <a:t>900938 (</a:t>
            </a:r>
            <a:r>
              <a:rPr lang="zh-CN" altLang="en-US" dirty="0"/>
              <a:t>用到未来信息了）</a:t>
            </a: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77" y="931377"/>
            <a:ext cx="2749273" cy="2049812"/>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265" y="402038"/>
            <a:ext cx="834317" cy="3108491"/>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7"/>
          </p:nvPr>
        </p:nvSpPr>
        <p:spPr/>
        <p:txBody>
          <a:bodyPr/>
          <a:lstStyle/>
          <a:p>
            <a:endParaRPr lang="zh-CN" altLang="en-US"/>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902453" y="1257135"/>
            <a:ext cx="1481682" cy="1134374"/>
          </a:xfrm>
        </p:spPr>
      </p:pic>
      <p:sp>
        <p:nvSpPr>
          <p:cNvPr id="4" name="页脚占位符 3"/>
          <p:cNvSpPr>
            <a:spLocks noGrp="1"/>
          </p:cNvSpPr>
          <p:nvPr>
            <p:ph type="ftr" sz="quarter" idx="19"/>
          </p:nvPr>
        </p:nvSpPr>
        <p:spPr/>
        <p:txBody>
          <a:bodyPr/>
          <a:lstStyle/>
          <a:p>
            <a:r>
              <a:rPr lang="en-US"/>
              <a:t>Optional footer</a:t>
            </a:r>
            <a:endParaRPr lang="en-US"/>
          </a:p>
        </p:txBody>
      </p:sp>
      <p:sp>
        <p:nvSpPr>
          <p:cNvPr id="5" name="灯片编号占位符 4"/>
          <p:cNvSpPr>
            <a:spLocks noGrp="1"/>
          </p:cNvSpPr>
          <p:nvPr>
            <p:ph type="sldNum" sz="quarter" idx="20"/>
          </p:nvPr>
        </p:nvSpPr>
        <p:spPr/>
        <p:txBody>
          <a:bodyPr/>
          <a:lstStyle/>
          <a:p>
            <a:fld id="{BCA4F33B-2A5C-4874-B5D7-74DA77ECCD3C}" type="slidenum">
              <a:rPr lang="en-US" smtClean="0"/>
            </a:fld>
            <a:endParaRPr lang="en-US"/>
          </a:p>
        </p:txBody>
      </p:sp>
      <p:sp>
        <p:nvSpPr>
          <p:cNvPr id="6" name="标题 5"/>
          <p:cNvSpPr>
            <a:spLocks noGrp="1"/>
          </p:cNvSpPr>
          <p:nvPr>
            <p:ph type="title"/>
          </p:nvPr>
        </p:nvSpPr>
        <p:spPr/>
        <p:txBody>
          <a:bodyPr/>
          <a:lstStyle/>
          <a:p>
            <a:r>
              <a:rPr lang="zh-CN" altLang="en-US" dirty="0"/>
              <a:t>德龙激光</a:t>
            </a:r>
            <a:r>
              <a:rPr lang="en-US" altLang="zh-CN" dirty="0"/>
              <a:t>688170 (</a:t>
            </a:r>
            <a:r>
              <a:rPr lang="zh-CN" altLang="en-US" dirty="0"/>
              <a:t>用到未来信息了）</a:t>
            </a: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685" y="571976"/>
            <a:ext cx="2440501" cy="1875757"/>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205" y="629324"/>
            <a:ext cx="960314" cy="3240879"/>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7"/>
          </p:nvPr>
        </p:nvSpPr>
        <p:spPr/>
        <p:txBody>
          <a:bodyPr/>
          <a:lstStyle/>
          <a:p>
            <a:endParaRPr lang="zh-CN" altLang="en-US"/>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0132" y="1039725"/>
            <a:ext cx="2277534" cy="1741842"/>
          </a:xfrm>
        </p:spPr>
      </p:pic>
      <p:sp>
        <p:nvSpPr>
          <p:cNvPr id="4" name="页脚占位符 3"/>
          <p:cNvSpPr>
            <a:spLocks noGrp="1"/>
          </p:cNvSpPr>
          <p:nvPr>
            <p:ph type="ftr" sz="quarter" idx="19"/>
          </p:nvPr>
        </p:nvSpPr>
        <p:spPr/>
        <p:txBody>
          <a:bodyPr/>
          <a:lstStyle/>
          <a:p>
            <a:r>
              <a:rPr lang="en-US"/>
              <a:t>Optional footer</a:t>
            </a:r>
            <a:endParaRPr lang="en-US"/>
          </a:p>
        </p:txBody>
      </p:sp>
      <p:sp>
        <p:nvSpPr>
          <p:cNvPr id="5" name="灯片编号占位符 4"/>
          <p:cNvSpPr>
            <a:spLocks noGrp="1"/>
          </p:cNvSpPr>
          <p:nvPr>
            <p:ph type="sldNum" sz="quarter" idx="20"/>
          </p:nvPr>
        </p:nvSpPr>
        <p:spPr/>
        <p:txBody>
          <a:bodyPr/>
          <a:lstStyle/>
          <a:p>
            <a:fld id="{BCA4F33B-2A5C-4874-B5D7-74DA77ECCD3C}" type="slidenum">
              <a:rPr lang="en-US" smtClean="0"/>
            </a:fld>
            <a:endParaRPr lang="en-US"/>
          </a:p>
        </p:txBody>
      </p:sp>
      <p:sp>
        <p:nvSpPr>
          <p:cNvPr id="6" name="标题 5"/>
          <p:cNvSpPr>
            <a:spLocks noGrp="1"/>
          </p:cNvSpPr>
          <p:nvPr>
            <p:ph type="title"/>
          </p:nvPr>
        </p:nvSpPr>
        <p:spPr/>
        <p:txBody>
          <a:bodyPr/>
          <a:lstStyle/>
          <a:p>
            <a:r>
              <a:rPr lang="zh-CN" altLang="en-US" dirty="0"/>
              <a:t>金科股份</a:t>
            </a:r>
            <a:r>
              <a:rPr lang="en-US" altLang="zh-CN" dirty="0"/>
              <a:t>000656.SZ (</a:t>
            </a:r>
            <a:r>
              <a:rPr lang="zh-CN" altLang="en-US" dirty="0"/>
              <a:t>用到未来信息了）</a:t>
            </a: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424" y="1046557"/>
            <a:ext cx="2057889" cy="1525193"/>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801" y="274660"/>
            <a:ext cx="892314" cy="32719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8"/>
          </p:nvPr>
        </p:nvSpPr>
        <p:spPr/>
        <p:txBody>
          <a:bodyPr/>
          <a:lstStyle/>
          <a:p>
            <a:endParaRPr lang="zh-CN" altLang="en-US"/>
          </a:p>
        </p:txBody>
      </p:sp>
      <p:sp>
        <p:nvSpPr>
          <p:cNvPr id="3" name="页脚占位符 2"/>
          <p:cNvSpPr>
            <a:spLocks noGrp="1"/>
          </p:cNvSpPr>
          <p:nvPr>
            <p:ph type="ftr" sz="quarter" idx="20"/>
          </p:nvPr>
        </p:nvSpPr>
        <p:spPr/>
        <p:txBody>
          <a:bodyPr/>
          <a:lstStyle/>
          <a:p>
            <a:r>
              <a:rPr lang="en-US"/>
              <a:t>Optional footer</a:t>
            </a:r>
            <a:endParaRPr lang="en-US"/>
          </a:p>
        </p:txBody>
      </p:sp>
      <p:sp>
        <p:nvSpPr>
          <p:cNvPr id="4" name="灯片编号占位符 3"/>
          <p:cNvSpPr>
            <a:spLocks noGrp="1"/>
          </p:cNvSpPr>
          <p:nvPr>
            <p:ph type="sldNum" sz="quarter" idx="21"/>
          </p:nvPr>
        </p:nvSpPr>
        <p:spPr/>
        <p:txBody>
          <a:bodyPr/>
          <a:lstStyle/>
          <a:p>
            <a:fld id="{B0D8026B-E60C-4F31-BD3E-34D786A82026}" type="slidenum">
              <a:rPr lang="en-US" smtClean="0"/>
            </a:fld>
            <a:endParaRPr lang="en-US"/>
          </a:p>
        </p:txBody>
      </p:sp>
      <p:sp>
        <p:nvSpPr>
          <p:cNvPr id="5" name="标题 4"/>
          <p:cNvSpPr>
            <a:spLocks noGrp="1"/>
          </p:cNvSpPr>
          <p:nvPr>
            <p:ph type="title"/>
          </p:nvPr>
        </p:nvSpPr>
        <p:spPr/>
        <p:txBody>
          <a:bodyPr/>
          <a:lstStyle/>
          <a:p>
            <a:r>
              <a:rPr lang="en-US" altLang="zh-CN" dirty="0"/>
              <a:t>AI</a:t>
            </a:r>
            <a:r>
              <a:rPr lang="zh-CN" altLang="en-US" dirty="0"/>
              <a:t>大模型操作手册</a:t>
            </a:r>
            <a:endParaRPr lang="zh-CN" altLang="en-US" dirty="0"/>
          </a:p>
        </p:txBody>
      </p:sp>
      <p:pic>
        <p:nvPicPr>
          <p:cNvPr id="7" name="图片 6" descr="截屏2023-08-27 16.11.34"/>
          <p:cNvPicPr>
            <a:picLocks noChangeAspect="1"/>
          </p:cNvPicPr>
          <p:nvPr/>
        </p:nvPicPr>
        <p:blipFill>
          <a:blip r:embed="rId1"/>
          <a:stretch>
            <a:fillRect/>
          </a:stretch>
        </p:blipFill>
        <p:spPr>
          <a:xfrm>
            <a:off x="1169670" y="1466850"/>
            <a:ext cx="2543810" cy="2536825"/>
          </a:xfrm>
          <a:prstGeom prst="rect">
            <a:avLst/>
          </a:prstGeom>
        </p:spPr>
      </p:pic>
      <p:pic>
        <p:nvPicPr>
          <p:cNvPr id="8" name="图片 7" descr="截屏2023-08-28 20.25.02"/>
          <p:cNvPicPr>
            <a:picLocks noChangeAspect="1"/>
          </p:cNvPicPr>
          <p:nvPr/>
        </p:nvPicPr>
        <p:blipFill>
          <a:blip r:embed="rId2"/>
          <a:stretch>
            <a:fillRect/>
          </a:stretch>
        </p:blipFill>
        <p:spPr>
          <a:xfrm>
            <a:off x="508635" y="833120"/>
            <a:ext cx="3825240" cy="457200"/>
          </a:xfrm>
          <a:prstGeom prst="rect">
            <a:avLst/>
          </a:prstGeom>
        </p:spPr>
      </p:pic>
      <p:sp>
        <p:nvSpPr>
          <p:cNvPr id="6" name="文本框 5"/>
          <p:cNvSpPr txBox="1"/>
          <p:nvPr/>
        </p:nvSpPr>
        <p:spPr>
          <a:xfrm>
            <a:off x="4750435" y="557530"/>
            <a:ext cx="2709545" cy="553720"/>
          </a:xfrm>
          <a:prstGeom prst="rect">
            <a:avLst/>
          </a:prstGeom>
          <a:noFill/>
        </p:spPr>
        <p:txBody>
          <a:bodyPr wrap="square" lIns="0" tIns="0" rIns="0" bIns="0" rtlCol="0">
            <a:spAutoFit/>
          </a:bodyPr>
          <a:p>
            <a:r>
              <a:rPr lang="en-US" altLang="zh-CN" dirty="0"/>
              <a:t>1.</a:t>
            </a:r>
            <a:r>
              <a:rPr lang="zh-CN" altLang="en-US" dirty="0"/>
              <a:t>代码</a:t>
            </a:r>
            <a:r>
              <a:rPr lang="zh-CN" altLang="en-US" dirty="0"/>
              <a:t>生成：</a:t>
            </a:r>
            <a:endParaRPr lang="zh-CN" altLang="en-US" dirty="0"/>
          </a:p>
          <a:p>
            <a:r>
              <a:rPr lang="en-US" altLang="zh-CN" dirty="0"/>
              <a:t>2</a:t>
            </a:r>
            <a:r>
              <a:rPr lang="zh-CN" altLang="en-US" dirty="0"/>
              <a:t>、代码</a:t>
            </a:r>
            <a:r>
              <a:rPr lang="zh-CN" altLang="en-US" dirty="0"/>
              <a:t>补全</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7"/>
          </p:nvPr>
        </p:nvSpPr>
        <p:spPr/>
        <p:txBody>
          <a:bodyPr/>
          <a:lstStyle/>
          <a:p>
            <a:endParaRPr lang="zh-CN" altLang="en-US"/>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174481" y="993010"/>
            <a:ext cx="1877156" cy="1434911"/>
          </a:xfrm>
        </p:spPr>
      </p:pic>
      <p:sp>
        <p:nvSpPr>
          <p:cNvPr id="4" name="页脚占位符 3"/>
          <p:cNvSpPr>
            <a:spLocks noGrp="1"/>
          </p:cNvSpPr>
          <p:nvPr>
            <p:ph type="ftr" sz="quarter" idx="19"/>
          </p:nvPr>
        </p:nvSpPr>
        <p:spPr/>
        <p:txBody>
          <a:bodyPr/>
          <a:lstStyle/>
          <a:p>
            <a:r>
              <a:rPr lang="en-US"/>
              <a:t>Optional footer</a:t>
            </a:r>
            <a:endParaRPr lang="en-US"/>
          </a:p>
        </p:txBody>
      </p:sp>
      <p:sp>
        <p:nvSpPr>
          <p:cNvPr id="5" name="灯片编号占位符 4"/>
          <p:cNvSpPr>
            <a:spLocks noGrp="1"/>
          </p:cNvSpPr>
          <p:nvPr>
            <p:ph type="sldNum" sz="quarter" idx="20"/>
          </p:nvPr>
        </p:nvSpPr>
        <p:spPr/>
        <p:txBody>
          <a:bodyPr/>
          <a:lstStyle/>
          <a:p>
            <a:fld id="{BCA4F33B-2A5C-4874-B5D7-74DA77ECCD3C}" type="slidenum">
              <a:rPr lang="en-US" smtClean="0"/>
            </a:fld>
            <a:endParaRPr lang="en-US"/>
          </a:p>
        </p:txBody>
      </p:sp>
      <p:sp>
        <p:nvSpPr>
          <p:cNvPr id="6" name="标题 5"/>
          <p:cNvSpPr>
            <a:spLocks noGrp="1"/>
          </p:cNvSpPr>
          <p:nvPr>
            <p:ph type="title"/>
          </p:nvPr>
        </p:nvSpPr>
        <p:spPr/>
        <p:txBody>
          <a:bodyPr/>
          <a:lstStyle/>
          <a:p>
            <a:r>
              <a:rPr lang="zh-CN" altLang="en-US" dirty="0"/>
              <a:t>剑桥科技</a:t>
            </a:r>
            <a:r>
              <a:rPr lang="en-US" altLang="zh-CN" dirty="0"/>
              <a:t>603083 (</a:t>
            </a:r>
            <a:r>
              <a:rPr lang="zh-CN" altLang="en-US" dirty="0"/>
              <a:t>用到未来信息了）</a:t>
            </a: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278" y="920848"/>
            <a:ext cx="2082023" cy="1579233"/>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858" y="993010"/>
            <a:ext cx="992478" cy="252323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2" name="Content Placeholder 1"/>
          <p:cNvSpPr>
            <a:spLocks noGrp="1"/>
          </p:cNvSpPr>
          <p:nvPr>
            <p:ph idx="1"/>
          </p:nvPr>
        </p:nvSpPr>
        <p:spPr/>
        <p:txBody>
          <a:bodyPr/>
          <a:lstStyle/>
          <a:p>
            <a:pPr eaLnBrk="0"/>
            <a:r>
              <a:rPr lang="zh-CN" altLang="en-US" dirty="0">
                <a:latin typeface="Arial" panose="020B0604020202020204" pitchFamily="34" charset="0"/>
                <a:ea typeface="黑体" panose="02010609060101010101" pitchFamily="49" charset="-122"/>
                <a:cs typeface="Arial" panose="020B0604020202020204" pitchFamily="34" charset="0"/>
              </a:rPr>
              <a:t>小标题</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r>
              <a:rPr lang="en-US" altLang="zh-CN" dirty="0">
                <a:latin typeface="Arial" panose="020B0604020202020204" pitchFamily="34" charset="0"/>
                <a:ea typeface="黑体" panose="02010609060101010101" pitchFamily="49" charset="-122"/>
                <a:cs typeface="Arial" panose="020B0604020202020204" pitchFamily="34" charset="0"/>
              </a:rPr>
              <a:t>)</a:t>
            </a:r>
            <a:endParaRPr lang="en-US"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正文（</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p:txBody>
      </p:sp>
      <p:sp>
        <p:nvSpPr>
          <p:cNvPr id="6" name="Content Placeholder 5"/>
          <p:cNvSpPr>
            <a:spLocks noGrp="1"/>
          </p:cNvSpPr>
          <p:nvPr>
            <p:ph idx="15"/>
          </p:nvPr>
        </p:nvSpPr>
        <p:spPr/>
        <p:txBody>
          <a:bodyPr/>
          <a:lstStyle/>
          <a:p>
            <a:pPr eaLnBrk="0"/>
            <a:r>
              <a:rPr lang="zh-CN" altLang="en-US" dirty="0">
                <a:latin typeface="Arial" panose="020B0604020202020204" pitchFamily="34" charset="0"/>
                <a:ea typeface="黑体" panose="02010609060101010101" pitchFamily="49" charset="-122"/>
                <a:cs typeface="Arial" panose="020B0604020202020204" pitchFamily="34" charset="0"/>
              </a:rPr>
              <a:t>小标题</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r>
              <a:rPr lang="en-US" altLang="zh-CN" dirty="0">
                <a:latin typeface="Arial" panose="020B0604020202020204" pitchFamily="34" charset="0"/>
                <a:ea typeface="黑体" panose="02010609060101010101" pitchFamily="49" charset="-122"/>
                <a:cs typeface="Arial" panose="020B0604020202020204" pitchFamily="34" charset="0"/>
              </a:rPr>
              <a:t>)</a:t>
            </a:r>
            <a:endParaRPr lang="en-US" altLang="zh-CN"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正文（</a:t>
            </a:r>
            <a:r>
              <a:rPr lang="en-US" altLang="zh-CN" dirty="0">
                <a:latin typeface="Arial" panose="020B0604020202020204" pitchFamily="34" charset="0"/>
                <a:ea typeface="黑体" panose="02010609060101010101" pitchFamily="49" charset="-122"/>
                <a:cs typeface="Arial" panose="020B0604020202020204" pitchFamily="34" charset="0"/>
              </a:rPr>
              <a:t> 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a:p>
            <a:pPr lvl="1"/>
            <a:endParaRPr lang="en-US" altLang="zh-CN" dirty="0">
              <a:latin typeface="Arial" panose="020B0604020202020204" pitchFamily="34" charset="0"/>
              <a:ea typeface="黑体" panose="02010609060101010101" pitchFamily="49" charset="-122"/>
              <a:cs typeface="Arial" panose="020B0604020202020204" pitchFamily="34" charset="0"/>
            </a:endParaRPr>
          </a:p>
          <a:p>
            <a:pPr lvl="1"/>
            <a:endParaRPr lang="en-US" altLang="zh-CN" dirty="0">
              <a:latin typeface="Arial" panose="020B0604020202020204" pitchFamily="34" charset="0"/>
              <a:ea typeface="黑体" panose="02010609060101010101" pitchFamily="49" charset="-122"/>
              <a:cs typeface="Arial" panose="020B0604020202020204" pitchFamily="34" charset="0"/>
            </a:endParaRPr>
          </a:p>
          <a:p>
            <a:pPr lvl="1"/>
            <a:endParaRPr lang="en-US" altLang="zh-CN" dirty="0">
              <a:latin typeface="Arial" panose="020B0604020202020204" pitchFamily="34" charset="0"/>
              <a:ea typeface="黑体" panose="02010609060101010101" pitchFamily="49" charset="-122"/>
              <a:cs typeface="Arial" panose="020B0604020202020204" pitchFamily="34" charset="0"/>
            </a:endParaRPr>
          </a:p>
          <a:p>
            <a:pPr eaLnBrk="0"/>
            <a:r>
              <a:rPr lang="zh-CN" altLang="en-US" dirty="0">
                <a:latin typeface="Arial" panose="020B0604020202020204" pitchFamily="34" charset="0"/>
                <a:ea typeface="黑体" panose="02010609060101010101" pitchFamily="49" charset="-122"/>
                <a:cs typeface="Arial" panose="020B0604020202020204" pitchFamily="34" charset="0"/>
              </a:rPr>
              <a:t>小标题</a:t>
            </a:r>
            <a:r>
              <a:rPr lang="en-US" altLang="zh-CN" dirty="0">
                <a:latin typeface="Arial" panose="020B0604020202020204" pitchFamily="34" charset="0"/>
                <a:ea typeface="黑体" panose="02010609060101010101" pitchFamily="49" charset="-122"/>
                <a:cs typeface="Arial" panose="020B0604020202020204" pitchFamily="34" charset="0"/>
              </a:rPr>
              <a:t>(12</a:t>
            </a:r>
            <a:r>
              <a:rPr lang="zh-CN" altLang="en-US" dirty="0">
                <a:latin typeface="Arial" panose="020B0604020202020204" pitchFamily="34" charset="0"/>
                <a:ea typeface="黑体" panose="02010609060101010101" pitchFamily="49" charset="-122"/>
                <a:cs typeface="Arial" panose="020B0604020202020204" pitchFamily="34" charset="0"/>
              </a:rPr>
              <a:t>，不加粗</a:t>
            </a:r>
            <a:r>
              <a:rPr lang="en-US" altLang="zh-CN" dirty="0">
                <a:latin typeface="Arial" panose="020B0604020202020204" pitchFamily="34" charset="0"/>
                <a:ea typeface="黑体" panose="02010609060101010101" pitchFamily="49" charset="-122"/>
                <a:cs typeface="Arial" panose="020B0604020202020204" pitchFamily="34" charset="0"/>
              </a:rPr>
              <a:t>)</a:t>
            </a:r>
            <a:endParaRPr lang="en-US" altLang="zh-CN" dirty="0">
              <a:latin typeface="Arial" panose="020B0604020202020204" pitchFamily="34" charset="0"/>
              <a:ea typeface="黑体" panose="02010609060101010101" pitchFamily="49" charset="-122"/>
              <a:cs typeface="Arial" panose="020B0604020202020204" pitchFamily="34" charset="0"/>
            </a:endParaRPr>
          </a:p>
          <a:p>
            <a:pPr lvl="1"/>
            <a:r>
              <a:rPr lang="zh-CN" altLang="en-US" dirty="0">
                <a:latin typeface="Arial" panose="020B0604020202020204" pitchFamily="34" charset="0"/>
                <a:ea typeface="黑体" panose="02010609060101010101" pitchFamily="49" charset="-122"/>
                <a:cs typeface="Arial" panose="020B0604020202020204" pitchFamily="34" charset="0"/>
              </a:rPr>
              <a:t>正文（</a:t>
            </a:r>
            <a:r>
              <a:rPr lang="en-US" altLang="zh-CN" dirty="0">
                <a:latin typeface="Arial" panose="020B0604020202020204" pitchFamily="34" charset="0"/>
                <a:ea typeface="黑体" panose="02010609060101010101" pitchFamily="49" charset="-122"/>
                <a:cs typeface="Arial" panose="020B0604020202020204" pitchFamily="34" charset="0"/>
              </a:rPr>
              <a:t> 12</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en-US" altLang="zh-CN" dirty="0">
              <a:latin typeface="Arial" panose="020B0604020202020204" pitchFamily="34" charset="0"/>
              <a:ea typeface="黑体" panose="02010609060101010101" pitchFamily="49" charset="-122"/>
              <a:cs typeface="Arial" panose="020B0604020202020204" pitchFamily="34" charset="0"/>
            </a:endParaRPr>
          </a:p>
          <a:p>
            <a:pPr eaLnBrk="0"/>
            <a:endParaRPr lang="en-US" dirty="0">
              <a:latin typeface="Arial" panose="020B0604020202020204" pitchFamily="34" charset="0"/>
              <a:ea typeface="黑体" panose="02010609060101010101" pitchFamily="49" charset="-122"/>
              <a:cs typeface="Arial" panose="020B0604020202020204" pitchFamily="34" charset="0"/>
            </a:endParaRPr>
          </a:p>
        </p:txBody>
      </p:sp>
      <p:sp>
        <p:nvSpPr>
          <p:cNvPr id="7" name="Footer Placeholder 6"/>
          <p:cNvSpPr>
            <a:spLocks noGrp="1"/>
          </p:cNvSpPr>
          <p:nvPr>
            <p:ph type="ftr" sz="quarter" idx="21"/>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8" name="Slide Number Placeholder 7"/>
          <p:cNvSpPr>
            <a:spLocks noGrp="1"/>
          </p:cNvSpPr>
          <p:nvPr>
            <p:ph type="sldNum" sz="quarter" idx="22"/>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5" name="Title 4"/>
          <p:cNvSpPr>
            <a:spLocks noGrp="1"/>
          </p:cNvSpPr>
          <p:nvPr>
            <p:ph type="title"/>
          </p:nvPr>
        </p:nvSpPr>
        <p:spPr/>
        <p:txBody>
          <a:bodyPr/>
          <a:lstStyle/>
          <a:p>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论点展示（</a:t>
            </a:r>
            <a:r>
              <a:rPr lang="en-US" altLang="zh-CN" sz="2000" dirty="0">
                <a:solidFill>
                  <a:srgbClr val="000AD2"/>
                </a:solidFill>
                <a:latin typeface="Arial" panose="020B0604020202020204" pitchFamily="34" charset="0"/>
                <a:ea typeface="黑体" panose="02010609060101010101" pitchFamily="49" charset="-122"/>
                <a:cs typeface="Arial" panose="020B0604020202020204" pitchFamily="34" charset="0"/>
              </a:rPr>
              <a:t>20</a:t>
            </a:r>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，不加粗）</a:t>
            </a:r>
            <a:br>
              <a:rPr lang="en-US" altLang="zh-CN" sz="1200" dirty="0">
                <a:solidFill>
                  <a:srgbClr val="000AD2"/>
                </a:solidFill>
                <a:latin typeface="Arial" panose="020B0604020202020204" pitchFamily="34" charset="0"/>
                <a:ea typeface="黑体" panose="02010609060101010101" pitchFamily="49" charset="-122"/>
                <a:cs typeface="Arial" panose="020B0604020202020204" pitchFamily="34" charset="0"/>
              </a:rPr>
            </a:br>
            <a:r>
              <a:rPr lang="zh-CN" altLang="en-US" sz="1600" dirty="0">
                <a:solidFill>
                  <a:srgbClr val="000AD2"/>
                </a:solidFill>
                <a:latin typeface="Arial" panose="020B0604020202020204" pitchFamily="34" charset="0"/>
                <a:ea typeface="黑体" panose="02010609060101010101" pitchFamily="49" charset="-122"/>
                <a:cs typeface="Arial" panose="020B0604020202020204" pitchFamily="34" charset="0"/>
              </a:rPr>
              <a:t>两栏（</a:t>
            </a:r>
            <a:r>
              <a:rPr lang="en-US" altLang="zh-CN" sz="1600" dirty="0">
                <a:solidFill>
                  <a:srgbClr val="000AD2"/>
                </a:solidFill>
                <a:latin typeface="Arial" panose="020B0604020202020204" pitchFamily="34" charset="0"/>
                <a:ea typeface="黑体" panose="02010609060101010101" pitchFamily="49" charset="-122"/>
                <a:cs typeface="Arial" panose="020B0604020202020204" pitchFamily="34" charset="0"/>
              </a:rPr>
              <a:t>16</a:t>
            </a:r>
            <a:r>
              <a:rPr lang="zh-CN" altLang="en-US" sz="1600" dirty="0">
                <a:solidFill>
                  <a:srgbClr val="000AD2"/>
                </a:solidFill>
                <a:latin typeface="Arial" panose="020B0604020202020204" pitchFamily="34" charset="0"/>
                <a:ea typeface="黑体" panose="02010609060101010101" pitchFamily="49" charset="-122"/>
                <a:cs typeface="Arial" panose="020B0604020202020204" pitchFamily="34" charset="0"/>
              </a:rPr>
              <a:t>，不加粗）</a:t>
            </a:r>
            <a:endParaRPr lang="en-US" sz="1600"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6" name="Table 6"/>
          <p:cNvGraphicFramePr>
            <a:graphicFrameLocks noGrp="1"/>
          </p:cNvGraphicFramePr>
          <p:nvPr>
            <p:ph idx="1"/>
          </p:nvPr>
        </p:nvGraphicFramePr>
        <p:xfrm>
          <a:off x="288925" y="1052513"/>
          <a:ext cx="8569325" cy="2487168"/>
        </p:xfrm>
        <a:graphic>
          <a:graphicData uri="http://schemas.openxmlformats.org/drawingml/2006/table">
            <a:tbl>
              <a:tblPr firstRow="1" bandRow="1">
                <a:tableStyleId>{2D5ABB26-0587-4C30-8999-92F81FD0307C}</a:tableStyleId>
              </a:tblPr>
              <a:tblGrid>
                <a:gridCol w="1713865"/>
                <a:gridCol w="1713865"/>
                <a:gridCol w="1713865"/>
                <a:gridCol w="1713865"/>
                <a:gridCol w="1713865"/>
              </a:tblGrid>
              <a:tr h="0">
                <a:tc>
                  <a:txBody>
                    <a:bodyPr/>
                    <a:lstStyle/>
                    <a:p>
                      <a:pPr algn="l" eaLnBrk="1"/>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文本列（</a:t>
                      </a:r>
                      <a:r>
                        <a:rPr lang="en-US"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10</a:t>
                      </a: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，加粗）</a:t>
                      </a:r>
                      <a:endParaRPr lang="en-GB" sz="1000" b="1" spc="0" dirty="0">
                        <a:solidFill>
                          <a:schemeClr val="lt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b">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algn="l" eaLnBrk="1"/>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数据列</a:t>
                      </a:r>
                      <a:endParaRPr lang="en-GB" sz="1000" b="1" spc="0" dirty="0">
                        <a:solidFill>
                          <a:schemeClr val="lt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b">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rPr>
                        <a:t>数据列</a:t>
                      </a:r>
                      <a:endParaRPr kumimoji="0" lang="en-GB" altLang="zh-CN" sz="1000" b="1"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b">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rPr>
                        <a:t>数据列</a:t>
                      </a:r>
                      <a:endParaRPr kumimoji="0" lang="en-GB" altLang="zh-CN" sz="1000" b="1"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b">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000" b="1"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rPr>
                        <a:t>数据列</a:t>
                      </a:r>
                      <a:endParaRPr kumimoji="0" lang="en-GB" altLang="zh-CN" sz="1000" b="1"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b">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rgbClr val="5FF0FF"/>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rgbClr val="5FF0FF"/>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rgbClr val="5FF0FF"/>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rgbClr val="5FF0FF"/>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rgbClr val="5FF0FF"/>
                    </a:solidFill>
                  </a:tcPr>
                </a:tc>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r h="0">
                <a:tc>
                  <a:txBody>
                    <a:bodyPr/>
                    <a:lstStyle/>
                    <a:p>
                      <a:pPr algn="l" eaLnBrk="1"/>
                      <a:r>
                        <a:rPr lang="zh-CN" altLang="en-US" sz="1000" spc="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r h="0">
                <a:tc>
                  <a:txBody>
                    <a:bodyPr/>
                    <a:lstStyle/>
                    <a:p>
                      <a:pPr algn="l" eaLnBrk="1"/>
                      <a:r>
                        <a:rPr lang="zh-CN" altLang="en-US" sz="1000" spc="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r h="0">
                <a:tc>
                  <a:txBody>
                    <a:bodyPr/>
                    <a:lstStyle/>
                    <a:p>
                      <a:pPr algn="l" eaLnBrk="1"/>
                      <a:r>
                        <a:rPr lang="zh-CN" altLang="en-US" sz="1000" spc="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r h="0">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文本列</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sz="1000" b="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rPr>
                        <a:t>0.00%	</a:t>
                      </a:r>
                      <a:endParaRPr kumimoji="0" lang="en-US" sz="1000" b="0" i="0" u="none" strike="noStrike" kern="1200" cap="none" spc="0" normalizeH="0" baseline="0" noProof="0" dirty="0">
                        <a:ln>
                          <a:noFill/>
                        </a:ln>
                        <a:solidFill>
                          <a:schemeClr val="dk1"/>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bl>
          </a:graphicData>
        </a:graphic>
      </p:graphicFrame>
      <p:sp>
        <p:nvSpPr>
          <p:cNvPr id="2" name="Footer Placeholder 1"/>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4" name="Slide Number Placeholder 3"/>
          <p:cNvSpPr>
            <a:spLocks noGrp="1"/>
          </p:cNvSpPr>
          <p:nvPr>
            <p:ph type="sldNum" sz="quarter" idx="20"/>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1" name="Title 10"/>
          <p:cNvSpPr>
            <a:spLocks noGrp="1"/>
          </p:cNvSpPr>
          <p:nvPr>
            <p:ph type="title"/>
          </p:nvPr>
        </p:nvSpPr>
        <p:spPr/>
        <p:txBody>
          <a:bodyPr lIns="0" rIns="0" bIns="0"/>
          <a:lstStyle/>
          <a:p>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数据表格（</a:t>
            </a:r>
            <a:r>
              <a:rPr lang="en-US" altLang="zh-CN" sz="2000" dirty="0">
                <a:solidFill>
                  <a:srgbClr val="000AD2"/>
                </a:solidFill>
                <a:latin typeface="Arial" panose="020B0604020202020204" pitchFamily="34" charset="0"/>
                <a:ea typeface="黑体" panose="02010609060101010101" pitchFamily="49" charset="-122"/>
                <a:cs typeface="Arial" panose="020B0604020202020204" pitchFamily="34" charset="0"/>
              </a:rPr>
              <a:t>20</a:t>
            </a:r>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，不加粗）</a:t>
            </a:r>
            <a:br>
              <a:rPr lang="en-US" altLang="zh-CN" sz="1200" dirty="0">
                <a:solidFill>
                  <a:srgbClr val="000AD2"/>
                </a:solidFill>
                <a:latin typeface="Arial" panose="020B0604020202020204" pitchFamily="34" charset="0"/>
                <a:ea typeface="黑体" panose="02010609060101010101" pitchFamily="49" charset="-122"/>
                <a:cs typeface="Arial" panose="020B0604020202020204" pitchFamily="34" charset="0"/>
              </a:rPr>
            </a:br>
            <a:r>
              <a:rPr lang="zh-CN" altLang="en-US" sz="1600" dirty="0">
                <a:solidFill>
                  <a:srgbClr val="000AD2"/>
                </a:solidFill>
                <a:latin typeface="Arial" panose="020B0604020202020204" pitchFamily="34" charset="0"/>
                <a:ea typeface="黑体" panose="02010609060101010101" pitchFamily="49" charset="-122"/>
                <a:cs typeface="Arial" panose="020B0604020202020204" pitchFamily="34" charset="0"/>
              </a:rPr>
              <a:t>带高亮行</a:t>
            </a:r>
            <a:endParaRPr lang="en-US" sz="1600"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6" name="Table 6"/>
          <p:cNvGraphicFramePr>
            <a:graphicFrameLocks noGrp="1"/>
          </p:cNvGraphicFramePr>
          <p:nvPr>
            <p:ph idx="1"/>
          </p:nvPr>
        </p:nvGraphicFramePr>
        <p:xfrm>
          <a:off x="288925" y="1052511"/>
          <a:ext cx="8569324" cy="2884488"/>
        </p:xfrm>
        <a:graphic>
          <a:graphicData uri="http://schemas.openxmlformats.org/drawingml/2006/table">
            <a:tbl>
              <a:tblPr firstRow="1" bandRow="1">
                <a:tableStyleId>{2D5ABB26-0587-4C30-8999-92F81FD0307C}</a:tableStyleId>
              </a:tblPr>
              <a:tblGrid>
                <a:gridCol w="1319158"/>
                <a:gridCol w="3558423"/>
                <a:gridCol w="3691743"/>
              </a:tblGrid>
              <a:tr h="329103">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项目列（</a:t>
                      </a:r>
                      <a:r>
                        <a:rPr lang="en-US"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10</a:t>
                      </a: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，加粗）</a:t>
                      </a:r>
                      <a:endParaRPr lang="en-GB"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ctr">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详情列（</a:t>
                      </a:r>
                      <a:r>
                        <a:rPr lang="en-US"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10</a:t>
                      </a: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，加粗）</a:t>
                      </a:r>
                      <a:endParaRPr lang="en-GB"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ctr">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详情列（</a:t>
                      </a:r>
                      <a:r>
                        <a:rPr lang="en-US"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10</a:t>
                      </a:r>
                      <a:r>
                        <a:rPr lang="zh-CN" altLang="en-US" sz="1000" b="1" spc="0" dirty="0">
                          <a:solidFill>
                            <a:schemeClr val="lt1"/>
                          </a:solidFill>
                          <a:latin typeface="Arial" panose="020B0604020202020204" pitchFamily="34" charset="0"/>
                          <a:ea typeface="黑体" panose="02010609060101010101" pitchFamily="49" charset="-122"/>
                          <a:cs typeface="Arial" panose="020B0604020202020204" pitchFamily="34" charset="0"/>
                        </a:rPr>
                        <a:t>，加粗）</a:t>
                      </a:r>
                      <a:endParaRPr lang="en-GB" altLang="zh-CN" sz="1000" b="1" spc="0" dirty="0">
                        <a:solidFill>
                          <a:schemeClr val="lt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nchor="ctr">
                    <a:lnT w="9525" cap="flat" cmpd="sng" algn="ctr">
                      <a:solidFill>
                        <a:schemeClr val="dk1"/>
                      </a:solidFill>
                      <a:prstDash val="solid"/>
                      <a:round/>
                      <a:headEnd type="none" w="med" len="med"/>
                      <a:tailEnd type="none" w="med" len="med"/>
                    </a:lnT>
                    <a:lnB w="6350" cap="flat" cmpd="sng" algn="ctr">
                      <a:solidFill>
                        <a:schemeClr val="dk1"/>
                      </a:solidFill>
                      <a:prstDash val="solid"/>
                      <a:round/>
                      <a:headEnd type="none" w="med" len="med"/>
                      <a:tailEnd type="none" w="med" len="med"/>
                    </a:lnB>
                    <a:solidFill>
                      <a:schemeClr val="dk2"/>
                    </a:solidFill>
                  </a:tcPr>
                </a:tc>
              </a:tr>
              <a:tr h="851795">
                <a:tc>
                  <a:txBody>
                    <a:bodyPr/>
                    <a:lstStyle/>
                    <a:p>
                      <a:pPr algn="l" eaLnBrk="1"/>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子项目</a:t>
                      </a:r>
                      <a:endParaRPr lang="en-GB"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800"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800"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60" marR="0" lvl="2" indent="-182880" algn="l" defTabSz="228600" rtl="0" eaLnBrk="1" fontAlgn="auto" latinLnBrk="0" hangingPunct="1">
                        <a:lnSpc>
                          <a:spcPct val="100000"/>
                        </a:lnSpc>
                        <a:spcBef>
                          <a:spcPts val="0"/>
                        </a:spcBef>
                        <a:spcAft>
                          <a:spcPts val="0"/>
                        </a:spcAft>
                        <a:buClrTx/>
                        <a:buSzTx/>
                        <a:buFont typeface="Verdana" panose="020B0604030504040204" pitchFamily="34" charset="0"/>
                        <a:buChar char="–"/>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 </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800"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800"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60" marR="0" lvl="2" indent="-182880" algn="l" defTabSz="228600" rtl="0" eaLnBrk="1" fontAlgn="auto" latinLnBrk="0" hangingPunct="1">
                        <a:lnSpc>
                          <a:spcPct val="100000"/>
                        </a:lnSpc>
                        <a:spcBef>
                          <a:spcPts val="0"/>
                        </a:spcBef>
                        <a:spcAft>
                          <a:spcPts val="0"/>
                        </a:spcAft>
                        <a:buClrTx/>
                        <a:buSzTx/>
                        <a:buFont typeface="Verdana" panose="020B0604030504040204" pitchFamily="34" charset="0"/>
                        <a:buChar char="–"/>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r h="851795">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子项目</a:t>
                      </a:r>
                      <a:endParaRPr kumimoji="0" lang="en-GB" altLang="zh-CN"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800"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800"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60" marR="0" lvl="2" indent="-182880" algn="l" defTabSz="228600" rtl="0" eaLnBrk="1" fontAlgn="auto" latinLnBrk="0" hangingPunct="1">
                        <a:lnSpc>
                          <a:spcPct val="100000"/>
                        </a:lnSpc>
                        <a:spcBef>
                          <a:spcPts val="0"/>
                        </a:spcBef>
                        <a:spcAft>
                          <a:spcPts val="0"/>
                        </a:spcAft>
                        <a:buClrTx/>
                        <a:buSzTx/>
                        <a:buFont typeface="Verdana" panose="020B0604030504040204" pitchFamily="34" charset="0"/>
                        <a:buChar char="–"/>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 </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800"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800"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60" marR="0" lvl="2" indent="-182880" algn="l" defTabSz="228600" rtl="0" eaLnBrk="1" fontAlgn="auto" latinLnBrk="0" hangingPunct="1">
                        <a:lnSpc>
                          <a:spcPct val="100000"/>
                        </a:lnSpc>
                        <a:spcBef>
                          <a:spcPts val="0"/>
                        </a:spcBef>
                        <a:spcAft>
                          <a:spcPts val="0"/>
                        </a:spcAft>
                        <a:buClrTx/>
                        <a:buSzTx/>
                        <a:buFont typeface="Verdana" panose="020B0604030504040204" pitchFamily="34" charset="0"/>
                        <a:buChar char="–"/>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r h="851795">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子项目</a:t>
                      </a:r>
                      <a:endParaRPr kumimoji="0" lang="en-GB" altLang="zh-CN" sz="10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a:txBody>
                  <a:tcPr marL="27432" marR="27432" marT="27432" marB="27432">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800"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800"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60" marR="0" lvl="2" indent="-182880" algn="l" defTabSz="228600" rtl="0" eaLnBrk="1" fontAlgn="auto" latinLnBrk="0" hangingPunct="1">
                        <a:lnSpc>
                          <a:spcPct val="100000"/>
                        </a:lnSpc>
                        <a:spcBef>
                          <a:spcPts val="0"/>
                        </a:spcBef>
                        <a:spcAft>
                          <a:spcPts val="0"/>
                        </a:spcAft>
                        <a:buClrTx/>
                        <a:buSzTx/>
                        <a:buFont typeface="Verdana" panose="020B0604030504040204" pitchFamily="34" charset="0"/>
                        <a:buChar char="–"/>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 </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c>
                  <a:txBody>
                    <a:bodyPr/>
                    <a:lstStyle/>
                    <a:p>
                      <a:pPr marL="0" lvl="1" indent="0" algn="l" defTabSz="685800" rtl="0" eaLnBrk="1" latinLnBrk="0" hangingPunct="1">
                        <a:lnSpc>
                          <a:spcPct val="100000"/>
                        </a:lnSpc>
                        <a:spcBef>
                          <a:spcPts val="300"/>
                        </a:spcBef>
                        <a:spcAft>
                          <a:spcPts val="0"/>
                        </a:spcAft>
                        <a:buClrTx/>
                        <a:buSzPct val="100000"/>
                        <a:buFontTx/>
                        <a:buNone/>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文本文字</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114300" lvl="2" indent="-114300" algn="l" defTabSz="685800" rtl="0" eaLnBrk="1" latinLnBrk="0" hangingPunct="1">
                        <a:lnSpc>
                          <a:spcPct val="100000"/>
                        </a:lnSpc>
                        <a:spcBef>
                          <a:spcPts val="300"/>
                        </a:spcBef>
                        <a:spcAft>
                          <a:spcPts val="0"/>
                        </a:spcAft>
                        <a:buClrTx/>
                        <a:buSzPct val="100000"/>
                        <a:buFont typeface="+mn-lt"/>
                        <a:buChar char="•"/>
                      </a:pPr>
                      <a:r>
                        <a:rPr lang="zh-CN" altLang="en-US" sz="1000" spc="0" dirty="0">
                          <a:solidFill>
                            <a:schemeClr val="dk1"/>
                          </a:solidFill>
                          <a:latin typeface="Arial" panose="020B0604020202020204" pitchFamily="34" charset="0"/>
                          <a:ea typeface="黑体" panose="02010609060101010101" pitchFamily="49" charset="-122"/>
                          <a:cs typeface="Arial" panose="020B0604020202020204" pitchFamily="34" charset="0"/>
                        </a:rPr>
                        <a:t>一级内容</a:t>
                      </a:r>
                      <a:endParaRPr lang="en-US" altLang="zh-CN" sz="1000" spc="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marL="365760" marR="0" lvl="2" indent="-182880" algn="l" defTabSz="228600" rtl="0" eaLnBrk="1" fontAlgn="auto" latinLnBrk="0" hangingPunct="1">
                        <a:lnSpc>
                          <a:spcPct val="100000"/>
                        </a:lnSpc>
                        <a:spcBef>
                          <a:spcPts val="0"/>
                        </a:spcBef>
                        <a:spcAft>
                          <a:spcPts val="0"/>
                        </a:spcAft>
                        <a:buClrTx/>
                        <a:buSzTx/>
                        <a:buFont typeface="Verdana" panose="020B0604030504040204" pitchFamily="34" charset="0"/>
                        <a:buChar char="–"/>
                        <a:defRPr/>
                      </a:pPr>
                      <a:r>
                        <a:rPr kumimoji="0" lang="zh-CN" altLang="en-US"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二级内容</a:t>
                      </a:r>
                      <a:endParaRPr kumimoji="0" lang="en-US" altLang="zh-CN" sz="1000" b="0" i="0" u="none" strike="noStrike" kern="1200" cap="none" spc="-11"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20574" marR="20574" marT="20574" marB="20574">
                    <a:lnT w="6350" cap="flat" cmpd="sng" algn="ctr">
                      <a:solidFill>
                        <a:schemeClr val="dk1">
                          <a:lumMod val="90000"/>
                        </a:schemeClr>
                      </a:solidFill>
                      <a:prstDash val="solid"/>
                      <a:round/>
                      <a:headEnd type="none" w="med" len="med"/>
                      <a:tailEnd type="none" w="med" len="med"/>
                    </a:lnT>
                    <a:lnB w="6350" cap="flat" cmpd="sng" algn="ctr">
                      <a:solidFill>
                        <a:schemeClr val="dk1">
                          <a:lumMod val="90000"/>
                        </a:schemeClr>
                      </a:solidFill>
                      <a:prstDash val="solid"/>
                      <a:round/>
                      <a:headEnd type="none" w="med" len="med"/>
                      <a:tailEnd type="none" w="med" len="med"/>
                    </a:lnB>
                    <a:solidFill>
                      <a:schemeClr val="bg1"/>
                    </a:solidFill>
                  </a:tcPr>
                </a:tc>
              </a:tr>
            </a:tbl>
          </a:graphicData>
        </a:graphic>
      </p:graphicFrame>
      <p:sp>
        <p:nvSpPr>
          <p:cNvPr id="2" name="Footer Placeholder 1"/>
          <p:cNvSpPr>
            <a:spLocks noGrp="1"/>
          </p:cNvSpPr>
          <p:nvPr>
            <p:ph type="ftr" sz="quarter" idx="1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4" name="Slide Number Placeholder 3"/>
          <p:cNvSpPr>
            <a:spLocks noGrp="1"/>
          </p:cNvSpPr>
          <p:nvPr>
            <p:ph type="sldNum" sz="quarter" idx="20"/>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1" name="Title 10"/>
          <p:cNvSpPr>
            <a:spLocks noGrp="1"/>
          </p:cNvSpPr>
          <p:nvPr>
            <p:ph type="title"/>
          </p:nvPr>
        </p:nvSpPr>
        <p:spPr/>
        <p:txBody>
          <a:bodyPr lIns="0" rIns="0" bIns="0"/>
          <a:lstStyle/>
          <a:p>
            <a:r>
              <a:rPr lang="zh-CN" altLang="en-US" sz="2000" dirty="0">
                <a:solidFill>
                  <a:srgbClr val="000AD2"/>
                </a:solidFill>
                <a:latin typeface="Arial" panose="020B0604020202020204" pitchFamily="34" charset="0"/>
                <a:ea typeface="黑体" panose="02010609060101010101" pitchFamily="49" charset="-122"/>
                <a:cs typeface="Arial" panose="020B0604020202020204" pitchFamily="34" charset="0"/>
              </a:rPr>
              <a:t>文本表格（</a:t>
            </a:r>
            <a:r>
              <a:rPr lang="en-US" altLang="zh-CN" sz="2000" dirty="0">
                <a:latin typeface="Arial" panose="020B0604020202020204" pitchFamily="34" charset="0"/>
                <a:ea typeface="黑体" panose="02010609060101010101" pitchFamily="49" charset="-122"/>
                <a:cs typeface="Arial" panose="020B0604020202020204" pitchFamily="34" charset="0"/>
              </a:rPr>
              <a:t>20</a:t>
            </a:r>
            <a:r>
              <a:rPr lang="zh-CN" altLang="en-US" sz="2000" dirty="0">
                <a:latin typeface="Arial" panose="020B0604020202020204" pitchFamily="34" charset="0"/>
                <a:ea typeface="黑体" panose="02010609060101010101" pitchFamily="49" charset="-122"/>
                <a:cs typeface="Arial" panose="020B0604020202020204" pitchFamily="34" charset="0"/>
              </a:rPr>
              <a:t>，不加粗）</a:t>
            </a:r>
            <a:br>
              <a:rPr lang="zh-CN" altLang="en-US" dirty="0">
                <a:latin typeface="Arial" panose="020B0604020202020204" pitchFamily="34" charset="0"/>
                <a:ea typeface="黑体" panose="02010609060101010101" pitchFamily="49" charset="-122"/>
                <a:cs typeface="Arial" panose="020B0604020202020204" pitchFamily="34" charset="0"/>
              </a:rPr>
            </a:br>
            <a:endParaRPr lang="en-US" sz="1200"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p:nvPr/>
        </p:nvGraphicFramePr>
        <p:xfrm>
          <a:off x="286943" y="1054100"/>
          <a:ext cx="4145357" cy="2882900"/>
        </p:xfrm>
        <a:graphic>
          <a:graphicData uri="http://schemas.openxmlformats.org/drawingml/2006/chart">
            <c:chart xmlns:c="http://schemas.openxmlformats.org/drawingml/2006/chart" xmlns:r="http://schemas.openxmlformats.org/officeDocument/2006/relationships" r:id="rId1"/>
          </a:graphicData>
        </a:graphic>
      </p:graphicFrame>
      <p:cxnSp>
        <p:nvCxnSpPr>
          <p:cNvPr id="15" name="top_border"/>
          <p:cNvCxnSpPr/>
          <p:nvPr>
            <p:custDataLst>
              <p:tags r:id="rId2"/>
            </p:custDataLst>
          </p:nvPr>
        </p:nvCxnSpPr>
        <p:spPr>
          <a:xfrm>
            <a:off x="286943" y="1054100"/>
            <a:ext cx="4145357"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711700" y="1291171"/>
            <a:ext cx="828040" cy="390312"/>
          </a:xfrm>
          <a:prstGeom prst="rect">
            <a:avLst/>
          </a:prstGeom>
          <a:solidFill>
            <a:schemeClr val="accent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DV1</a:t>
            </a:r>
            <a:endPar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R0/G0/B120</a:t>
            </a:r>
            <a:endParaRPr lang="pt-BR"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000078</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17" name="Rectangle 16"/>
          <p:cNvSpPr/>
          <p:nvPr/>
        </p:nvSpPr>
        <p:spPr>
          <a:xfrm>
            <a:off x="8023860" y="1291171"/>
            <a:ext cx="828040" cy="390312"/>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DV5</a:t>
            </a:r>
            <a:endParaRPr lang="pt-BR" sz="800" b="1">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R5/G152/B250</a:t>
            </a:r>
            <a:endParaRPr lang="pt-BR" sz="80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0598FA</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18" name="Rectangle 17"/>
          <p:cNvSpPr/>
          <p:nvPr/>
        </p:nvSpPr>
        <p:spPr>
          <a:xfrm>
            <a:off x="6367780" y="1291171"/>
            <a:ext cx="828040" cy="390312"/>
          </a:xfrm>
          <a:prstGeom prst="rect">
            <a:avLst/>
          </a:prstGeom>
          <a:solidFill>
            <a:srgbClr val="0046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DV3</a:t>
            </a:r>
            <a:endParaRPr lang="pt-BR" sz="800" b="1">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R0/G70/B255</a:t>
            </a:r>
            <a:endParaRPr lang="pt-BR" sz="80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0046FF</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19" name="Rectangle 18"/>
          <p:cNvSpPr/>
          <p:nvPr/>
        </p:nvSpPr>
        <p:spPr>
          <a:xfrm>
            <a:off x="5539740" y="1291171"/>
            <a:ext cx="828040" cy="390312"/>
          </a:xfrm>
          <a:prstGeom prst="rect">
            <a:avLst/>
          </a:prstGeom>
          <a:solidFill>
            <a:srgbClr val="000AD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DV2</a:t>
            </a:r>
            <a:endPar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R0/G10/B210</a:t>
            </a:r>
            <a:endParaRPr lang="pt-BR"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000AD2</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1" name="Rectangle 20"/>
          <p:cNvSpPr/>
          <p:nvPr/>
        </p:nvSpPr>
        <p:spPr>
          <a:xfrm>
            <a:off x="7195820" y="1291171"/>
            <a:ext cx="828040" cy="390312"/>
          </a:xfrm>
          <a:prstGeom prst="rect">
            <a:avLst/>
          </a:prstGeom>
          <a:solidFill>
            <a:srgbClr val="0573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DV4</a:t>
            </a:r>
            <a:endParaRPr lang="pt-BR" sz="800" b="1">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R5/G115/B255</a:t>
            </a:r>
            <a:endParaRPr lang="pt-BR" sz="80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0573FF</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2" name="Rectangle 21"/>
          <p:cNvSpPr/>
          <p:nvPr/>
        </p:nvSpPr>
        <p:spPr>
          <a:xfrm>
            <a:off x="5539740" y="1693375"/>
            <a:ext cx="828040" cy="390312"/>
          </a:xfrm>
          <a:prstGeom prst="rect">
            <a:avLst/>
          </a:prstGeom>
          <a:solidFill>
            <a:schemeClr val="accent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DV7</a:t>
            </a:r>
            <a:endPar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R72/G63/B205</a:t>
            </a:r>
            <a:endParaRPr lang="pt-BR"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483FCD</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3" name="Rectangle 22"/>
          <p:cNvSpPr/>
          <p:nvPr/>
        </p:nvSpPr>
        <p:spPr>
          <a:xfrm>
            <a:off x="7195820" y="1693375"/>
            <a:ext cx="828040" cy="390312"/>
          </a:xfrm>
          <a:prstGeom prst="rect">
            <a:avLst/>
          </a:prstGeom>
          <a:solidFill>
            <a:schemeClr val="accent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DV9</a:t>
            </a:r>
            <a:endPar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R145/G128/B255</a:t>
            </a:r>
            <a:endParaRPr lang="pt-BR"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9180FF</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4" name="Rectangle 23"/>
          <p:cNvSpPr/>
          <p:nvPr/>
        </p:nvSpPr>
        <p:spPr>
          <a:xfrm>
            <a:off x="6367780" y="1693375"/>
            <a:ext cx="828040" cy="390312"/>
          </a:xfrm>
          <a:prstGeom prst="rect">
            <a:avLst/>
          </a:prstGeom>
          <a:solidFill>
            <a:srgbClr val="6951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DV8</a:t>
            </a:r>
            <a:endPar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R105/G81/B255</a:t>
            </a:r>
            <a:endParaRPr lang="pt-BR"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6951FF</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5" name="Rectangle 24"/>
          <p:cNvSpPr/>
          <p:nvPr/>
        </p:nvSpPr>
        <p:spPr>
          <a:xfrm>
            <a:off x="4711700" y="1693375"/>
            <a:ext cx="828040" cy="390312"/>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DV6</a:t>
            </a:r>
            <a:endParaRPr lang="pt-BR" sz="800" b="1">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R56/G49/B160</a:t>
            </a:r>
            <a:endParaRPr lang="pt-BR" sz="80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3831A0</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6" name="Rectangle 25"/>
          <p:cNvSpPr/>
          <p:nvPr/>
        </p:nvSpPr>
        <p:spPr>
          <a:xfrm>
            <a:off x="4711700" y="2095579"/>
            <a:ext cx="828040" cy="390312"/>
          </a:xfrm>
          <a:prstGeom prst="rect">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DV11</a:t>
            </a:r>
            <a:endPar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R180/G54/B232</a:t>
            </a:r>
            <a:endParaRPr lang="pt-BR"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B436E8</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7" name="Rectangle 26"/>
          <p:cNvSpPr/>
          <p:nvPr/>
        </p:nvSpPr>
        <p:spPr>
          <a:xfrm>
            <a:off x="8023860" y="1693375"/>
            <a:ext cx="828040" cy="390312"/>
          </a:xfrm>
          <a:prstGeom prst="rect">
            <a:avLst/>
          </a:prstGeom>
          <a:solidFill>
            <a:srgbClr val="84268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DV10</a:t>
            </a:r>
            <a:endParaRPr lang="pt-BR" sz="800" b="1">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R132/G38/B133</a:t>
            </a:r>
            <a:endParaRPr lang="pt-BR" sz="80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842685</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8" name="Rectangle 27"/>
          <p:cNvSpPr/>
          <p:nvPr/>
        </p:nvSpPr>
        <p:spPr>
          <a:xfrm>
            <a:off x="5539740" y="2095579"/>
            <a:ext cx="828040" cy="390312"/>
          </a:xfrm>
          <a:prstGeom prst="rect">
            <a:avLst/>
          </a:prstGeom>
          <a:solidFill>
            <a:srgbClr val="30B39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rPr>
              <a:t>DV12</a:t>
            </a:r>
            <a:endParaRPr lang="pt-BR" sz="8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R43/G166/B148</a:t>
            </a:r>
            <a:endParaRPr lang="pt-BR"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dirty="0">
                <a:solidFill>
                  <a:srgbClr val="FFFFFF"/>
                </a:solidFill>
                <a:latin typeface="Arial" panose="020B0604020202020204" pitchFamily="34" charset="0"/>
                <a:ea typeface="黑体" panose="02010609060101010101" pitchFamily="49" charset="-122"/>
                <a:cs typeface="Arial" panose="020B0604020202020204" pitchFamily="34" charset="0"/>
              </a:rPr>
              <a:t>Hex: 2BA694</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29" name="Rectangle 28"/>
          <p:cNvSpPr/>
          <p:nvPr/>
        </p:nvSpPr>
        <p:spPr>
          <a:xfrm>
            <a:off x="7195820" y="2095579"/>
            <a:ext cx="828040" cy="390312"/>
          </a:xfrm>
          <a:prstGeom prst="rect">
            <a:avLst/>
          </a:prstGeom>
          <a:solidFill>
            <a:srgbClr val="01594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DV14</a:t>
            </a:r>
            <a:endParaRPr lang="pt-BR" sz="800" b="1">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R1/G89/B76</a:t>
            </a:r>
            <a:endParaRPr lang="pt-BR" sz="80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01594C</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30" name="Rectangle 29"/>
          <p:cNvSpPr/>
          <p:nvPr/>
        </p:nvSpPr>
        <p:spPr>
          <a:xfrm>
            <a:off x="6367780" y="2095579"/>
            <a:ext cx="828040" cy="390312"/>
          </a:xfrm>
          <a:prstGeom prst="rect">
            <a:avLst/>
          </a:prstGeom>
          <a:solidFill>
            <a:srgbClr val="007F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800" b="1">
                <a:solidFill>
                  <a:srgbClr val="FFFFFF"/>
                </a:solidFill>
                <a:latin typeface="Arial" panose="020B0604020202020204" pitchFamily="34" charset="0"/>
                <a:ea typeface="黑体" panose="02010609060101010101" pitchFamily="49" charset="-122"/>
                <a:cs typeface="Arial" panose="020B0604020202020204" pitchFamily="34" charset="0"/>
              </a:rPr>
              <a:t>DV13</a:t>
            </a:r>
            <a:endParaRPr lang="pt-BR" sz="800" b="1">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R0/G127/B107</a:t>
            </a:r>
            <a:endParaRPr lang="pt-BR" sz="80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800">
                <a:solidFill>
                  <a:srgbClr val="FFFFFF"/>
                </a:solidFill>
                <a:latin typeface="Arial" panose="020B0604020202020204" pitchFamily="34" charset="0"/>
                <a:ea typeface="黑体" panose="02010609060101010101" pitchFamily="49" charset="-122"/>
                <a:cs typeface="Arial" panose="020B0604020202020204" pitchFamily="34" charset="0"/>
              </a:rPr>
              <a:t>Hex: 007F6B</a:t>
            </a:r>
            <a:endParaRPr lang="en-US" sz="8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39" name="Rectangle 38"/>
          <p:cNvSpPr/>
          <p:nvPr/>
        </p:nvSpPr>
        <p:spPr>
          <a:xfrm>
            <a:off x="4711700" y="3679336"/>
            <a:ext cx="690033" cy="410064"/>
          </a:xfrm>
          <a:prstGeom prst="rect">
            <a:avLst/>
          </a:prstGeom>
          <a:solidFill>
            <a:srgbClr val="D5221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en-US" sz="700" b="1" dirty="0">
                <a:solidFill>
                  <a:srgbClr val="FFFFFF"/>
                </a:solidFill>
                <a:latin typeface="Arial" panose="020B0604020202020204" pitchFamily="34" charset="0"/>
                <a:ea typeface="黑体" panose="02010609060101010101" pitchFamily="49" charset="-122"/>
                <a:cs typeface="Arial" panose="020B0604020202020204" pitchFamily="34" charset="0"/>
              </a:rPr>
              <a:t>Red</a:t>
            </a:r>
            <a:endParaRPr lang="en-US" sz="7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R213/G34/B25</a:t>
            </a:r>
            <a:endParaRPr lang="en-US"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Hex: D52219</a:t>
            </a:r>
            <a:endParaRPr lang="en-US"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40" name="Rectangle 39"/>
          <p:cNvSpPr/>
          <p:nvPr/>
        </p:nvSpPr>
        <p:spPr>
          <a:xfrm>
            <a:off x="5401733" y="3221873"/>
            <a:ext cx="690033" cy="410064"/>
          </a:xfrm>
          <a:prstGeom prst="rect">
            <a:avLst/>
          </a:prstGeom>
          <a:solidFill>
            <a:srgbClr val="0598F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en-US" sz="700" b="1" dirty="0">
                <a:solidFill>
                  <a:srgbClr val="FFFFFF"/>
                </a:solidFill>
                <a:latin typeface="Arial" panose="020B0604020202020204" pitchFamily="34" charset="0"/>
                <a:ea typeface="黑体" panose="02010609060101010101" pitchFamily="49" charset="-122"/>
                <a:cs typeface="Arial" panose="020B0604020202020204" pitchFamily="34" charset="0"/>
              </a:rPr>
              <a:t>Mid Blue</a:t>
            </a:r>
            <a:endParaRPr lang="en-US" sz="7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R5/G152/B250</a:t>
            </a:r>
            <a:endParaRPr lang="en-US"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Hex: 0598FA</a:t>
            </a:r>
            <a:endParaRPr lang="en-US"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41" name="Rectangle 40"/>
          <p:cNvSpPr/>
          <p:nvPr/>
        </p:nvSpPr>
        <p:spPr>
          <a:xfrm>
            <a:off x="6091767" y="3679336"/>
            <a:ext cx="690033" cy="410064"/>
          </a:xfrm>
          <a:prstGeom prst="rect">
            <a:avLst/>
          </a:prstGeom>
          <a:solidFill>
            <a:srgbClr val="F9670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700" b="1" dirty="0">
                <a:solidFill>
                  <a:srgbClr val="FFFFFF"/>
                </a:solidFill>
                <a:latin typeface="Arial" panose="020B0604020202020204" pitchFamily="34" charset="0"/>
                <a:ea typeface="黑体" panose="02010609060101010101" pitchFamily="49" charset="-122"/>
                <a:cs typeface="Arial" panose="020B0604020202020204" pitchFamily="34" charset="0"/>
              </a:rPr>
              <a:t>Orange</a:t>
            </a:r>
            <a:endParaRPr lang="pt-BR" sz="7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700" dirty="0">
                <a:solidFill>
                  <a:srgbClr val="FFFFFF"/>
                </a:solidFill>
                <a:latin typeface="Arial" panose="020B0604020202020204" pitchFamily="34" charset="0"/>
                <a:ea typeface="黑体" panose="02010609060101010101" pitchFamily="49" charset="-122"/>
                <a:cs typeface="Arial" panose="020B0604020202020204" pitchFamily="34" charset="0"/>
              </a:rPr>
              <a:t>R249/G103/B6</a:t>
            </a:r>
            <a:endParaRPr lang="pt-BR"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700" dirty="0">
                <a:solidFill>
                  <a:srgbClr val="FFFFFF"/>
                </a:solidFill>
                <a:latin typeface="Arial" panose="020B0604020202020204" pitchFamily="34" charset="0"/>
                <a:ea typeface="黑体" panose="02010609060101010101" pitchFamily="49" charset="-122"/>
                <a:cs typeface="Arial" panose="020B0604020202020204" pitchFamily="34" charset="0"/>
              </a:rPr>
              <a:t>Hex: F97F66</a:t>
            </a:r>
            <a:endParaRPr lang="en-US"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42" name="Rectangle 41"/>
          <p:cNvSpPr/>
          <p:nvPr/>
        </p:nvSpPr>
        <p:spPr>
          <a:xfrm>
            <a:off x="5401733" y="3679336"/>
            <a:ext cx="690033" cy="410064"/>
          </a:xfrm>
          <a:prstGeom prst="rect">
            <a:avLst/>
          </a:prstGeom>
          <a:solidFill>
            <a:srgbClr val="00B76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pt-BR" sz="700" b="1" dirty="0">
                <a:solidFill>
                  <a:srgbClr val="FFFFFF"/>
                </a:solidFill>
                <a:latin typeface="Arial" panose="020B0604020202020204" pitchFamily="34" charset="0"/>
                <a:ea typeface="黑体" panose="02010609060101010101" pitchFamily="49" charset="-122"/>
                <a:cs typeface="Arial" panose="020B0604020202020204" pitchFamily="34" charset="0"/>
              </a:rPr>
              <a:t>Green</a:t>
            </a:r>
            <a:endParaRPr lang="pt-BR" sz="7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700" dirty="0">
                <a:solidFill>
                  <a:srgbClr val="FFFFFF"/>
                </a:solidFill>
                <a:latin typeface="Arial" panose="020B0604020202020204" pitchFamily="34" charset="0"/>
                <a:ea typeface="黑体" panose="02010609060101010101" pitchFamily="49" charset="-122"/>
                <a:cs typeface="Arial" panose="020B0604020202020204" pitchFamily="34" charset="0"/>
              </a:rPr>
              <a:t>R0/G183/B96</a:t>
            </a:r>
            <a:endParaRPr lang="pt-BR"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pt-BR" sz="700" dirty="0">
                <a:solidFill>
                  <a:srgbClr val="FFFFFF"/>
                </a:solidFill>
                <a:latin typeface="Arial" panose="020B0604020202020204" pitchFamily="34" charset="0"/>
                <a:ea typeface="黑体" panose="02010609060101010101" pitchFamily="49" charset="-122"/>
                <a:cs typeface="Arial" panose="020B0604020202020204" pitchFamily="34" charset="0"/>
              </a:rPr>
              <a:t>Hex: 00B760</a:t>
            </a:r>
            <a:endParaRPr lang="en-US"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43" name="Rectangle 42"/>
          <p:cNvSpPr/>
          <p:nvPr/>
        </p:nvSpPr>
        <p:spPr>
          <a:xfrm>
            <a:off x="4711700" y="3221873"/>
            <a:ext cx="690033" cy="410064"/>
          </a:xfrm>
          <a:prstGeom prst="rect">
            <a:avLst/>
          </a:prstGeom>
          <a:solidFill>
            <a:srgbClr val="5FF0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en-US" sz="700" b="1" dirty="0">
                <a:solidFill>
                  <a:schemeClr val="tx1"/>
                </a:solidFill>
                <a:latin typeface="Arial" panose="020B0604020202020204" pitchFamily="34" charset="0"/>
                <a:ea typeface="黑体" panose="02010609060101010101" pitchFamily="49" charset="-122"/>
                <a:cs typeface="Arial" panose="020B0604020202020204" pitchFamily="34" charset="0"/>
              </a:rPr>
              <a:t>Icy Blue</a:t>
            </a:r>
            <a:endParaRPr lang="en-US" sz="700" b="1" dirty="0">
              <a:solidFill>
                <a:schemeClr val="tx1"/>
              </a:solidFill>
              <a:latin typeface="Arial" panose="020B0604020202020204" pitchFamily="34" charset="0"/>
              <a:ea typeface="黑体" panose="02010609060101010101" pitchFamily="49" charset="-122"/>
              <a:cs typeface="Arial" panose="020B0604020202020204" pitchFamily="34" charset="0"/>
            </a:endParaRPr>
          </a:p>
          <a:p>
            <a:r>
              <a:rPr lang="en-US" sz="700" spc="-19" dirty="0">
                <a:solidFill>
                  <a:schemeClr val="tx1"/>
                </a:solidFill>
                <a:latin typeface="Arial" panose="020B0604020202020204" pitchFamily="34" charset="0"/>
                <a:ea typeface="黑体" panose="02010609060101010101" pitchFamily="49" charset="-122"/>
                <a:cs typeface="Arial" panose="020B0604020202020204" pitchFamily="34" charset="0"/>
              </a:rPr>
              <a:t>R95/G240/B255</a:t>
            </a:r>
            <a:endParaRPr lang="en-US" sz="700" spc="-19" dirty="0">
              <a:solidFill>
                <a:schemeClr val="tx1"/>
              </a:solidFill>
              <a:latin typeface="Arial" panose="020B0604020202020204" pitchFamily="34" charset="0"/>
              <a:ea typeface="黑体" panose="02010609060101010101" pitchFamily="49" charset="-122"/>
              <a:cs typeface="Arial" panose="020B0604020202020204" pitchFamily="34" charset="0"/>
            </a:endParaRPr>
          </a:p>
          <a:p>
            <a:r>
              <a:rPr lang="en-US" sz="700" dirty="0">
                <a:solidFill>
                  <a:schemeClr val="tx1"/>
                </a:solidFill>
                <a:latin typeface="Arial" panose="020B0604020202020204" pitchFamily="34" charset="0"/>
                <a:ea typeface="黑体" panose="02010609060101010101" pitchFamily="49" charset="-122"/>
                <a:cs typeface="Arial" panose="020B0604020202020204" pitchFamily="34" charset="0"/>
              </a:rPr>
              <a:t>Hex: 5FF0FF</a:t>
            </a:r>
            <a:endParaRPr lang="en-US" sz="700"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55" name="TextBox 54"/>
          <p:cNvSpPr txBox="1"/>
          <p:nvPr/>
        </p:nvSpPr>
        <p:spPr>
          <a:xfrm>
            <a:off x="286943" y="1054100"/>
            <a:ext cx="3348566" cy="184666"/>
          </a:xfrm>
          <a:prstGeom prst="rect">
            <a:avLst/>
          </a:prstGeom>
          <a:noFill/>
        </p:spPr>
        <p:txBody>
          <a:bodyPr wrap="square" lIns="0" tIns="0" rIns="0" bIns="0" rtlCol="0">
            <a:spAutoFit/>
          </a:bodyPr>
          <a:lstStyle/>
          <a:p>
            <a:pPr>
              <a:spcBef>
                <a:spcPts val="1030"/>
              </a:spcBef>
              <a:buClr>
                <a:srgbClr val="000000"/>
              </a:buClr>
            </a:pPr>
            <a:r>
              <a:rPr lang="zh-CN" altLang="en-US" sz="1200" b="1" dirty="0">
                <a:solidFill>
                  <a:schemeClr val="dk1"/>
                </a:solidFill>
                <a:latin typeface="Arial" panose="020B0604020202020204" pitchFamily="34" charset="0"/>
                <a:ea typeface="黑体" panose="02010609060101010101" pitchFamily="49" charset="-122"/>
                <a:cs typeface="Arial" panose="020B0604020202020204" pitchFamily="34" charset="0"/>
              </a:rPr>
              <a:t>图表色板</a:t>
            </a:r>
            <a:endParaRPr lang="en-US" sz="1200" b="1" dirty="0">
              <a:solidFill>
                <a:schemeClr val="dk1"/>
              </a:solidFill>
              <a:latin typeface="Arial" panose="020B0604020202020204" pitchFamily="34" charset="0"/>
              <a:ea typeface="黑体" panose="02010609060101010101" pitchFamily="49" charset="-122"/>
              <a:cs typeface="Arial" panose="020B0604020202020204" pitchFamily="34" charset="0"/>
            </a:endParaRPr>
          </a:p>
        </p:txBody>
      </p:sp>
      <p:sp>
        <p:nvSpPr>
          <p:cNvPr id="56" name="TextBox 55"/>
          <p:cNvSpPr txBox="1"/>
          <p:nvPr/>
        </p:nvSpPr>
        <p:spPr>
          <a:xfrm>
            <a:off x="4711700" y="1054100"/>
            <a:ext cx="4140200" cy="184666"/>
          </a:xfrm>
          <a:prstGeom prst="rect">
            <a:avLst/>
          </a:prstGeom>
          <a:noFill/>
        </p:spPr>
        <p:txBody>
          <a:bodyPr wrap="square" lIns="0" tIns="0" rIns="0" bIns="0" rtlCol="0">
            <a:spAutoFit/>
          </a:bodyPr>
          <a:lstStyle/>
          <a:p>
            <a:pPr>
              <a:spcBef>
                <a:spcPts val="1030"/>
              </a:spcBef>
              <a:buClr>
                <a:srgbClr val="000000"/>
              </a:buClr>
            </a:pPr>
            <a:r>
              <a:rPr lang="zh-CN" altLang="en-US" sz="1200" b="1" dirty="0">
                <a:solidFill>
                  <a:schemeClr val="dk1"/>
                </a:solidFill>
                <a:latin typeface="Arial" panose="020B0604020202020204" pitchFamily="34" charset="0"/>
                <a:ea typeface="黑体" panose="02010609060101010101" pitchFamily="49" charset="-122"/>
                <a:cs typeface="Arial" panose="020B0604020202020204" pitchFamily="34" charset="0"/>
              </a:rPr>
              <a:t>图表色板（按颜色相近度排列）</a:t>
            </a:r>
            <a:endParaRPr lang="en-US" sz="1200" b="1" dirty="0">
              <a:solidFill>
                <a:schemeClr val="dk1"/>
              </a:solidFill>
              <a:latin typeface="Arial" panose="020B0604020202020204" pitchFamily="34" charset="0"/>
              <a:ea typeface="黑体" panose="02010609060101010101" pitchFamily="49" charset="-122"/>
              <a:cs typeface="Arial" panose="020B0604020202020204" pitchFamily="34" charset="0"/>
            </a:endParaRPr>
          </a:p>
        </p:txBody>
      </p:sp>
      <p:cxnSp>
        <p:nvCxnSpPr>
          <p:cNvPr id="57" name="top_border"/>
          <p:cNvCxnSpPr/>
          <p:nvPr>
            <p:custDataLst>
              <p:tags r:id="rId3"/>
            </p:custDataLst>
          </p:nvPr>
        </p:nvCxnSpPr>
        <p:spPr>
          <a:xfrm>
            <a:off x="4711700" y="1054100"/>
            <a:ext cx="41402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711700" y="2568459"/>
            <a:ext cx="2484120" cy="184666"/>
          </a:xfrm>
          <a:prstGeom prst="rect">
            <a:avLst/>
          </a:prstGeom>
          <a:noFill/>
        </p:spPr>
        <p:txBody>
          <a:bodyPr wrap="square" lIns="0" tIns="0" rIns="0" bIns="0" rtlCol="0">
            <a:spAutoFit/>
          </a:bodyPr>
          <a:lstStyle/>
          <a:p>
            <a:pPr>
              <a:spcBef>
                <a:spcPts val="1030"/>
              </a:spcBef>
              <a:buClr>
                <a:srgbClr val="000000"/>
              </a:buClr>
            </a:pPr>
            <a:r>
              <a:rPr lang="zh-CN" altLang="en-US" sz="1200" b="1" dirty="0">
                <a:solidFill>
                  <a:schemeClr val="dk1"/>
                </a:solidFill>
                <a:latin typeface="Arial" panose="020B0604020202020204" pitchFamily="34" charset="0"/>
                <a:ea typeface="黑体" panose="02010609060101010101" pitchFamily="49" charset="-122"/>
                <a:cs typeface="Arial" panose="020B0604020202020204" pitchFamily="34" charset="0"/>
              </a:rPr>
              <a:t>强调色</a:t>
            </a:r>
            <a:endParaRPr lang="en-US" sz="1200" b="1" dirty="0">
              <a:solidFill>
                <a:schemeClr val="dk1"/>
              </a:solidFill>
              <a:latin typeface="Arial" panose="020B0604020202020204" pitchFamily="34" charset="0"/>
              <a:ea typeface="黑体" panose="02010609060101010101" pitchFamily="49" charset="-122"/>
              <a:cs typeface="Arial" panose="020B0604020202020204" pitchFamily="34" charset="0"/>
            </a:endParaRPr>
          </a:p>
        </p:txBody>
      </p:sp>
      <p:cxnSp>
        <p:nvCxnSpPr>
          <p:cNvPr id="59" name="top_border"/>
          <p:cNvCxnSpPr/>
          <p:nvPr>
            <p:custDataLst>
              <p:tags r:id="rId4"/>
            </p:custDataLst>
          </p:nvPr>
        </p:nvCxnSpPr>
        <p:spPr>
          <a:xfrm>
            <a:off x="4711700" y="2568459"/>
            <a:ext cx="26670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20"/>
          </p:nvPr>
        </p:nvSpPr>
        <p:spPr>
          <a:xfrm>
            <a:off x="1763115" y="4828575"/>
            <a:ext cx="5902923" cy="136525"/>
          </a:xfrm>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 name="Slide Number Placeholder 2"/>
          <p:cNvSpPr>
            <a:spLocks noGrp="1"/>
          </p:cNvSpPr>
          <p:nvPr>
            <p:ph type="sldNum" sz="quarter" idx="21"/>
          </p:nvPr>
        </p:nvSpPr>
        <p:spPr/>
        <p:txBody>
          <a:bodyPr/>
          <a:lstStyle/>
          <a:p>
            <a:fld id="{01EBBA96-7132-4E1B-A8F3-30957CBAFB65}"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0" name="标题 9"/>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图表颜色</a:t>
            </a:r>
            <a:br>
              <a:rPr lang="en-US" altLang="zh-CN" dirty="0">
                <a:latin typeface="Arial" panose="020B0604020202020204" pitchFamily="34" charset="0"/>
                <a:ea typeface="黑体" panose="02010609060101010101" pitchFamily="49" charset="-122"/>
                <a:cs typeface="Arial" panose="020B0604020202020204" pitchFamily="34" charset="0"/>
              </a:rPr>
            </a:b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4" name="文本框 3"/>
          <p:cNvSpPr txBox="1"/>
          <p:nvPr/>
        </p:nvSpPr>
        <p:spPr>
          <a:xfrm>
            <a:off x="5458638" y="2852542"/>
            <a:ext cx="641201" cy="153888"/>
          </a:xfrm>
          <a:prstGeom prst="rect">
            <a:avLst/>
          </a:prstGeom>
          <a:noFill/>
        </p:spPr>
        <p:txBody>
          <a:bodyPr wrap="none" lIns="0" tIns="0" rIns="0" bIns="0" rtlCol="0">
            <a:spAutoFit/>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小图标强调</a:t>
            </a:r>
            <a:endParaRPr lang="zh-CN" altLang="en-US" sz="1000" dirty="0">
              <a:latin typeface="Arial" panose="020B0604020202020204" pitchFamily="34" charset="0"/>
              <a:ea typeface="黑体" panose="02010609060101010101" pitchFamily="49" charset="-122"/>
              <a:cs typeface="Arial" panose="020B0604020202020204" pitchFamily="34" charset="0"/>
            </a:endParaRPr>
          </a:p>
        </p:txBody>
      </p:sp>
      <p:sp>
        <p:nvSpPr>
          <p:cNvPr id="34" name="文本框 33"/>
          <p:cNvSpPr txBox="1"/>
          <p:nvPr/>
        </p:nvSpPr>
        <p:spPr>
          <a:xfrm>
            <a:off x="6116182" y="3362579"/>
            <a:ext cx="1025922" cy="153888"/>
          </a:xfrm>
          <a:prstGeom prst="rect">
            <a:avLst/>
          </a:prstGeom>
          <a:noFill/>
        </p:spPr>
        <p:txBody>
          <a:bodyPr wrap="none" lIns="0" tIns="0" rIns="0" bIns="0" rtlCol="0">
            <a:spAutoFit/>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图表强调：高亮行</a:t>
            </a:r>
            <a:endParaRPr lang="zh-CN" altLang="en-US" sz="1000" dirty="0">
              <a:latin typeface="Arial" panose="020B0604020202020204" pitchFamily="34" charset="0"/>
              <a:ea typeface="黑体" panose="02010609060101010101" pitchFamily="49" charset="-122"/>
              <a:cs typeface="Arial" panose="020B0604020202020204" pitchFamily="34" charset="0"/>
            </a:endParaRPr>
          </a:p>
        </p:txBody>
      </p:sp>
      <p:sp>
        <p:nvSpPr>
          <p:cNvPr id="35" name="文本框 34"/>
          <p:cNvSpPr txBox="1"/>
          <p:nvPr/>
        </p:nvSpPr>
        <p:spPr>
          <a:xfrm>
            <a:off x="6812597" y="3801814"/>
            <a:ext cx="1025922" cy="153888"/>
          </a:xfrm>
          <a:prstGeom prst="rect">
            <a:avLst/>
          </a:prstGeom>
          <a:noFill/>
        </p:spPr>
        <p:txBody>
          <a:bodyPr wrap="none" lIns="0" tIns="0" rIns="0" bIns="0" rtlCol="0">
            <a:spAutoFit/>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图表强调：强对比</a:t>
            </a:r>
            <a:endParaRPr lang="zh-CN" altLang="en-US" sz="1000" dirty="0">
              <a:latin typeface="Arial" panose="020B0604020202020204" pitchFamily="34" charset="0"/>
              <a:ea typeface="黑体" panose="02010609060101010101" pitchFamily="49" charset="-122"/>
              <a:cs typeface="Arial" panose="020B0604020202020204" pitchFamily="34" charset="0"/>
            </a:endParaRPr>
          </a:p>
        </p:txBody>
      </p:sp>
      <p:cxnSp>
        <p:nvCxnSpPr>
          <p:cNvPr id="37" name="top_border"/>
          <p:cNvCxnSpPr/>
          <p:nvPr>
            <p:custDataLst>
              <p:tags r:id="rId5"/>
            </p:custDataLst>
          </p:nvPr>
        </p:nvCxnSpPr>
        <p:spPr>
          <a:xfrm>
            <a:off x="7666038" y="2578100"/>
            <a:ext cx="1185862"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44" name="TextBox 57"/>
          <p:cNvSpPr txBox="1"/>
          <p:nvPr/>
        </p:nvSpPr>
        <p:spPr>
          <a:xfrm>
            <a:off x="7666039" y="2584744"/>
            <a:ext cx="1185862" cy="184666"/>
          </a:xfrm>
          <a:prstGeom prst="rect">
            <a:avLst/>
          </a:prstGeom>
          <a:noFill/>
        </p:spPr>
        <p:txBody>
          <a:bodyPr wrap="square" lIns="0" tIns="0" rIns="0" bIns="0" rtlCol="0">
            <a:spAutoFit/>
          </a:bodyPr>
          <a:lstStyle/>
          <a:p>
            <a:pPr>
              <a:spcBef>
                <a:spcPts val="1030"/>
              </a:spcBef>
              <a:buClr>
                <a:srgbClr val="000000"/>
              </a:buClr>
            </a:pPr>
            <a:r>
              <a:rPr lang="zh-CN" altLang="en-US" sz="1200" b="1" dirty="0">
                <a:solidFill>
                  <a:schemeClr val="dk1"/>
                </a:solidFill>
                <a:latin typeface="Arial" panose="020B0604020202020204" pitchFamily="34" charset="0"/>
                <a:ea typeface="黑体" panose="02010609060101010101" pitchFamily="49" charset="-122"/>
                <a:cs typeface="Arial" panose="020B0604020202020204" pitchFamily="34" charset="0"/>
              </a:rPr>
              <a:t>表格背景色</a:t>
            </a:r>
            <a:endParaRPr lang="en-US" sz="1200" b="1" dirty="0">
              <a:solidFill>
                <a:schemeClr val="dk1"/>
              </a:solidFill>
              <a:latin typeface="Arial" panose="020B0604020202020204" pitchFamily="34" charset="0"/>
              <a:ea typeface="黑体" panose="02010609060101010101" pitchFamily="49" charset="-122"/>
              <a:cs typeface="Arial" panose="020B0604020202020204" pitchFamily="34" charset="0"/>
            </a:endParaRPr>
          </a:p>
        </p:txBody>
      </p:sp>
      <p:sp>
        <p:nvSpPr>
          <p:cNvPr id="45" name="Rectangle 52"/>
          <p:cNvSpPr/>
          <p:nvPr/>
        </p:nvSpPr>
        <p:spPr>
          <a:xfrm>
            <a:off x="7666038" y="2779893"/>
            <a:ext cx="760631" cy="410064"/>
          </a:xfrm>
          <a:prstGeom prst="rect">
            <a:avLst/>
          </a:prstGeom>
          <a:solidFill>
            <a:schemeClr val="bg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en-US" sz="700" b="1" dirty="0">
                <a:solidFill>
                  <a:schemeClr val="tx1"/>
                </a:solidFill>
                <a:latin typeface="Arial" panose="020B0604020202020204" pitchFamily="34" charset="0"/>
                <a:ea typeface="黑体" panose="02010609060101010101" pitchFamily="49" charset="-122"/>
                <a:cs typeface="Arial" panose="020B0604020202020204" pitchFamily="34" charset="0"/>
              </a:rPr>
              <a:t>Light Gray</a:t>
            </a:r>
            <a:endParaRPr lang="en-US" sz="700" b="1" dirty="0">
              <a:solidFill>
                <a:schemeClr val="tx1"/>
              </a:solidFill>
              <a:latin typeface="Arial" panose="020B0604020202020204" pitchFamily="34" charset="0"/>
              <a:ea typeface="黑体" panose="02010609060101010101" pitchFamily="49" charset="-122"/>
              <a:cs typeface="Arial" panose="020B0604020202020204" pitchFamily="34" charset="0"/>
            </a:endParaRPr>
          </a:p>
          <a:p>
            <a:r>
              <a:rPr lang="en-US" sz="700" dirty="0">
                <a:solidFill>
                  <a:schemeClr val="tx1"/>
                </a:solidFill>
                <a:latin typeface="Arial" panose="020B0604020202020204" pitchFamily="34" charset="0"/>
                <a:ea typeface="黑体" panose="02010609060101010101" pitchFamily="49" charset="-122"/>
                <a:cs typeface="Arial" panose="020B0604020202020204" pitchFamily="34" charset="0"/>
              </a:rPr>
              <a:t>R240/G240/B240</a:t>
            </a:r>
            <a:endParaRPr lang="en-US" sz="700" dirty="0">
              <a:solidFill>
                <a:schemeClr val="tx1"/>
              </a:solidFill>
              <a:latin typeface="Arial" panose="020B0604020202020204" pitchFamily="34" charset="0"/>
              <a:ea typeface="黑体" panose="02010609060101010101" pitchFamily="49" charset="-122"/>
              <a:cs typeface="Arial" panose="020B0604020202020204" pitchFamily="34" charset="0"/>
            </a:endParaRPr>
          </a:p>
          <a:p>
            <a:r>
              <a:rPr lang="en-US" sz="700" dirty="0">
                <a:solidFill>
                  <a:schemeClr val="tx1"/>
                </a:solidFill>
                <a:latin typeface="Arial" panose="020B0604020202020204" pitchFamily="34" charset="0"/>
                <a:ea typeface="黑体" panose="02010609060101010101" pitchFamily="49" charset="-122"/>
                <a:cs typeface="Arial" panose="020B0604020202020204" pitchFamily="34" charset="0"/>
              </a:rPr>
              <a:t>Hex: F0F0F0</a:t>
            </a:r>
            <a:endParaRPr lang="en-US" sz="700"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38" name="Rectangle 38"/>
          <p:cNvSpPr/>
          <p:nvPr/>
        </p:nvSpPr>
        <p:spPr>
          <a:xfrm>
            <a:off x="4710006" y="2764410"/>
            <a:ext cx="690033" cy="410064"/>
          </a:xfrm>
          <a:prstGeom prst="rect">
            <a:avLst/>
          </a:prstGeom>
          <a:solidFill>
            <a:srgbClr val="D5221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t"/>
          <a:lstStyle/>
          <a:p>
            <a:r>
              <a:rPr lang="en-US" sz="700" b="1" dirty="0">
                <a:solidFill>
                  <a:srgbClr val="FFFFFF"/>
                </a:solidFill>
                <a:latin typeface="Arial" panose="020B0604020202020204" pitchFamily="34" charset="0"/>
                <a:ea typeface="黑体" panose="02010609060101010101" pitchFamily="49" charset="-122"/>
                <a:cs typeface="Arial" panose="020B0604020202020204" pitchFamily="34" charset="0"/>
              </a:rPr>
              <a:t>Red</a:t>
            </a:r>
            <a:endParaRPr lang="en-US" sz="700" b="1"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R213/G34/B25</a:t>
            </a:r>
            <a:endParaRPr lang="en-US"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a:p>
            <a:r>
              <a:rPr lang="en-US" sz="700" dirty="0">
                <a:solidFill>
                  <a:srgbClr val="FFFFFF"/>
                </a:solidFill>
                <a:latin typeface="Arial" panose="020B0604020202020204" pitchFamily="34" charset="0"/>
                <a:ea typeface="黑体" panose="02010609060101010101" pitchFamily="49" charset="-122"/>
                <a:cs typeface="Arial" panose="020B0604020202020204" pitchFamily="34" charset="0"/>
              </a:rPr>
              <a:t>Hex: D52219</a:t>
            </a:r>
            <a:endParaRPr lang="en-US" sz="7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20"/>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 name="Slide Number Placeholder 2"/>
          <p:cNvSpPr>
            <a:spLocks noGrp="1"/>
          </p:cNvSpPr>
          <p:nvPr>
            <p:ph type="sldNum" sz="quarter" idx="21"/>
          </p:nvPr>
        </p:nvSpPr>
        <p:spPr/>
        <p:txBody>
          <a:bodyPr/>
          <a:lstStyle/>
          <a:p>
            <a:fld id="{01EBBA96-7132-4E1B-A8F3-30957CBAFB65}" type="slidenum">
              <a:rPr lang="en-US" smtClean="0"/>
            </a:fld>
            <a:endParaRPr lang="en-US"/>
          </a:p>
        </p:txBody>
      </p:sp>
      <p:sp>
        <p:nvSpPr>
          <p:cNvPr id="9" name="Title 8"/>
          <p:cNvSpPr>
            <a:spLocks noGrp="1"/>
          </p:cNvSpPr>
          <p:nvPr>
            <p:ph type="title"/>
          </p:nvPr>
        </p:nvSpPr>
        <p:spPr/>
        <p:txBody>
          <a:bodyPr/>
          <a:lstStyle/>
          <a:p>
            <a:r>
              <a:rPr lang="zh-CN" altLang="en-US" sz="2000" dirty="0">
                <a:latin typeface="黑体" panose="02010609060101010101" pitchFamily="49" charset="-122"/>
                <a:ea typeface="黑体" panose="02010609060101010101" pitchFamily="49" charset="-122"/>
              </a:rPr>
              <a:t>色板</a:t>
            </a:r>
            <a:br>
              <a:rPr lang="en-US" sz="1200" dirty="0">
                <a:latin typeface="黑体" panose="02010609060101010101" pitchFamily="49" charset="-122"/>
                <a:ea typeface="黑体" panose="02010609060101010101" pitchFamily="49" charset="-122"/>
              </a:rPr>
            </a:br>
            <a:r>
              <a:rPr lang="zh-CN" altLang="en-US" sz="1600" dirty="0">
                <a:latin typeface="黑体" panose="02010609060101010101" pitchFamily="49" charset="-122"/>
                <a:ea typeface="黑体" panose="02010609060101010101" pitchFamily="49" charset="-122"/>
              </a:rPr>
              <a:t>仅供数据图表中使用</a:t>
            </a:r>
            <a:endParaRPr lang="en-US" sz="1600" dirty="0">
              <a:latin typeface="黑体" panose="02010609060101010101" pitchFamily="49" charset="-122"/>
              <a:ea typeface="黑体" panose="02010609060101010101" pitchFamily="49" charset="-122"/>
            </a:endParaRPr>
          </a:p>
        </p:txBody>
      </p:sp>
      <p:sp>
        <p:nvSpPr>
          <p:cNvPr id="56" name="TextBox 55"/>
          <p:cNvSpPr txBox="1"/>
          <p:nvPr/>
        </p:nvSpPr>
        <p:spPr>
          <a:xfrm>
            <a:off x="297609" y="1066726"/>
            <a:ext cx="4140200" cy="184666"/>
          </a:xfrm>
          <a:prstGeom prst="rect">
            <a:avLst/>
          </a:prstGeom>
          <a:noFill/>
        </p:spPr>
        <p:txBody>
          <a:bodyPr wrap="square" lIns="0" tIns="0" rIns="0" bIns="0" rtlCol="0">
            <a:spAutoFit/>
          </a:bodyPr>
          <a:lstStyle/>
          <a:p>
            <a:pPr>
              <a:spcBef>
                <a:spcPts val="1030"/>
              </a:spcBef>
              <a:buClr>
                <a:srgbClr val="000000"/>
              </a:buClr>
            </a:pPr>
            <a:r>
              <a:rPr lang="en-US" altLang="zh-CN" sz="1200" b="1" dirty="0">
                <a:solidFill>
                  <a:schemeClr val="dk1"/>
                </a:solidFill>
              </a:rPr>
              <a:t>2</a:t>
            </a:r>
            <a:r>
              <a:rPr lang="zh-CN" altLang="en-US" sz="1200" b="1" dirty="0">
                <a:solidFill>
                  <a:schemeClr val="dk1"/>
                </a:solidFill>
              </a:rPr>
              <a:t>种颜色</a:t>
            </a:r>
            <a:endParaRPr lang="en-US" sz="1200" b="1" dirty="0">
              <a:solidFill>
                <a:schemeClr val="dk1"/>
              </a:solidFill>
            </a:endParaRPr>
          </a:p>
        </p:txBody>
      </p:sp>
      <p:pic>
        <p:nvPicPr>
          <p:cNvPr id="4" name="图片 3"/>
          <p:cNvPicPr>
            <a:picLocks noChangeAspect="1"/>
          </p:cNvPicPr>
          <p:nvPr/>
        </p:nvPicPr>
        <p:blipFill>
          <a:blip r:embed="rId1"/>
          <a:stretch>
            <a:fillRect/>
          </a:stretch>
        </p:blipFill>
        <p:spPr>
          <a:xfrm>
            <a:off x="1473200" y="1576161"/>
            <a:ext cx="6037489" cy="28526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20"/>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 name="Slide Number Placeholder 2"/>
          <p:cNvSpPr>
            <a:spLocks noGrp="1"/>
          </p:cNvSpPr>
          <p:nvPr>
            <p:ph type="sldNum" sz="quarter" idx="21"/>
          </p:nvPr>
        </p:nvSpPr>
        <p:spPr/>
        <p:txBody>
          <a:bodyPr/>
          <a:lstStyle/>
          <a:p>
            <a:fld id="{01EBBA96-7132-4E1B-A8F3-30957CBAFB65}" type="slidenum">
              <a:rPr lang="en-US" smtClean="0"/>
            </a:fld>
            <a:endParaRPr lang="en-US"/>
          </a:p>
        </p:txBody>
      </p:sp>
      <p:sp>
        <p:nvSpPr>
          <p:cNvPr id="9" name="Title 8"/>
          <p:cNvSpPr>
            <a:spLocks noGrp="1"/>
          </p:cNvSpPr>
          <p:nvPr>
            <p:ph type="title"/>
          </p:nvPr>
        </p:nvSpPr>
        <p:spPr/>
        <p:txBody>
          <a:bodyPr/>
          <a:lstStyle/>
          <a:p>
            <a:r>
              <a:rPr lang="zh-CN" altLang="en-US" sz="2000" dirty="0">
                <a:latin typeface="黑体" panose="02010609060101010101" pitchFamily="49" charset="-122"/>
                <a:ea typeface="黑体" panose="02010609060101010101" pitchFamily="49" charset="-122"/>
              </a:rPr>
              <a:t>色板</a:t>
            </a:r>
            <a:br>
              <a:rPr lang="en-US" sz="1200" dirty="0">
                <a:latin typeface="黑体" panose="02010609060101010101" pitchFamily="49" charset="-122"/>
                <a:ea typeface="黑体" panose="02010609060101010101" pitchFamily="49" charset="-122"/>
              </a:rPr>
            </a:br>
            <a:r>
              <a:rPr lang="zh-CN" altLang="en-US" sz="1600" dirty="0">
                <a:latin typeface="黑体" panose="02010609060101010101" pitchFamily="49" charset="-122"/>
                <a:ea typeface="黑体" panose="02010609060101010101" pitchFamily="49" charset="-122"/>
              </a:rPr>
              <a:t>仅供数据图表中使用</a:t>
            </a:r>
            <a:endParaRPr lang="en-US" sz="1200" dirty="0">
              <a:latin typeface="黑体" panose="02010609060101010101" pitchFamily="49" charset="-122"/>
              <a:ea typeface="黑体" panose="02010609060101010101" pitchFamily="49" charset="-122"/>
            </a:endParaRPr>
          </a:p>
        </p:txBody>
      </p:sp>
      <p:sp>
        <p:nvSpPr>
          <p:cNvPr id="56" name="TextBox 55"/>
          <p:cNvSpPr txBox="1"/>
          <p:nvPr/>
        </p:nvSpPr>
        <p:spPr>
          <a:xfrm>
            <a:off x="288900" y="1062809"/>
            <a:ext cx="4140200" cy="184666"/>
          </a:xfrm>
          <a:prstGeom prst="rect">
            <a:avLst/>
          </a:prstGeom>
          <a:noFill/>
        </p:spPr>
        <p:txBody>
          <a:bodyPr wrap="square" lIns="0" tIns="0" rIns="0" bIns="0" rtlCol="0">
            <a:spAutoFit/>
          </a:bodyPr>
          <a:lstStyle/>
          <a:p>
            <a:pPr>
              <a:spcBef>
                <a:spcPts val="1030"/>
              </a:spcBef>
              <a:buClr>
                <a:srgbClr val="000000"/>
              </a:buClr>
            </a:pPr>
            <a:r>
              <a:rPr lang="en-US" altLang="zh-CN" sz="1200" b="1" dirty="0">
                <a:solidFill>
                  <a:schemeClr val="dk1"/>
                </a:solidFill>
              </a:rPr>
              <a:t>3-14</a:t>
            </a:r>
            <a:r>
              <a:rPr lang="zh-CN" altLang="en-US" sz="1200" b="1" dirty="0">
                <a:solidFill>
                  <a:schemeClr val="dk1"/>
                </a:solidFill>
              </a:rPr>
              <a:t>种颜色使用顺序</a:t>
            </a:r>
            <a:endParaRPr lang="en-US" sz="1200" b="1" dirty="0">
              <a:solidFill>
                <a:schemeClr val="dk1"/>
              </a:solidFill>
            </a:endParaRPr>
          </a:p>
        </p:txBody>
      </p:sp>
      <p:pic>
        <p:nvPicPr>
          <p:cNvPr id="8" name="图片 7"/>
          <p:cNvPicPr>
            <a:picLocks noChangeAspect="1"/>
          </p:cNvPicPr>
          <p:nvPr/>
        </p:nvPicPr>
        <p:blipFill>
          <a:blip r:embed="rId1"/>
          <a:stretch>
            <a:fillRect/>
          </a:stretch>
        </p:blipFill>
        <p:spPr>
          <a:xfrm>
            <a:off x="0" y="1409331"/>
            <a:ext cx="4397174" cy="2088290"/>
          </a:xfrm>
          <a:prstGeom prst="rect">
            <a:avLst/>
          </a:prstGeom>
        </p:spPr>
      </p:pic>
      <p:pic>
        <p:nvPicPr>
          <p:cNvPr id="10" name="图片 9"/>
          <p:cNvPicPr>
            <a:picLocks noChangeAspect="1"/>
          </p:cNvPicPr>
          <p:nvPr/>
        </p:nvPicPr>
        <p:blipFill>
          <a:blip r:embed="rId2"/>
          <a:stretch>
            <a:fillRect/>
          </a:stretch>
        </p:blipFill>
        <p:spPr>
          <a:xfrm>
            <a:off x="4573364" y="1423928"/>
            <a:ext cx="4455712" cy="1492664"/>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9"/>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9" name="Chart Placeholder 8"/>
          <p:cNvGraphicFramePr>
            <a:graphicFrameLocks noGrp="1"/>
          </p:cNvGraphicFramePr>
          <p:nvPr>
            <p:ph idx="13"/>
          </p:nvPr>
        </p:nvGraphicFramePr>
        <p:xfrm>
          <a:off x="287338" y="1057275"/>
          <a:ext cx="8569325" cy="2878138"/>
        </p:xfrm>
        <a:graphic>
          <a:graphicData uri="http://schemas.openxmlformats.org/drawingml/2006/chart">
            <c:chart xmlns:c="http://schemas.openxmlformats.org/drawingml/2006/chart" xmlns:r="http://schemas.openxmlformats.org/officeDocument/2006/relationships" r:id="rId1"/>
          </a:graphicData>
        </a:graphic>
      </p:graphicFrame>
      <p:sp>
        <p:nvSpPr>
          <p:cNvPr id="13" name="Text Placeholder 12"/>
          <p:cNvSpPr>
            <a:spLocks noGrp="1"/>
          </p:cNvSpPr>
          <p:nvPr>
            <p:ph type="body" idx="17"/>
          </p:nvPr>
        </p:nvSpPr>
        <p:spPr>
          <a:xfrm>
            <a:off x="341709" y="1090175"/>
            <a:ext cx="8516120" cy="153888"/>
          </a:xfrm>
        </p:spPr>
        <p:txBody>
          <a:bodyPr lIns="13716" rIns="0" bIns="0"/>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endParaRPr lang="zh-CN" altLang="en-US" sz="1000" dirty="0">
              <a:latin typeface="Arial" panose="020B0604020202020204" pitchFamily="34" charset="0"/>
              <a:ea typeface="黑体" panose="02010609060101010101" pitchFamily="49" charset="-122"/>
              <a:cs typeface="Arial" panose="020B0604020202020204" pitchFamily="34" charset="0"/>
            </a:endParaRPr>
          </a:p>
        </p:txBody>
      </p:sp>
      <p:sp>
        <p:nvSpPr>
          <p:cNvPr id="4" name="Footer Placeholder 3"/>
          <p:cNvSpPr>
            <a:spLocks noGrp="1"/>
          </p:cNvSpPr>
          <p:nvPr>
            <p:ph type="ftr" sz="quarter" idx="21"/>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 name="Slide Number Placeholder 4"/>
          <p:cNvSpPr>
            <a:spLocks noGrp="1"/>
          </p:cNvSpPr>
          <p:nvPr>
            <p:ph type="sldNum" sz="quarter" idx="22"/>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2" name="Title 11"/>
          <p:cNvSpPr>
            <a:spLocks noGrp="1"/>
          </p:cNvSpPr>
          <p:nvPr>
            <p:ph type="title"/>
          </p:nvPr>
        </p:nvSpPr>
        <p:spPr/>
        <p:txBody>
          <a:bodyPr lIns="0" rIns="0" bIns="0"/>
          <a:lstStyle/>
          <a:p>
            <a:r>
              <a:rPr lang="zh-CN" altLang="en-US" sz="2000" dirty="0">
                <a:latin typeface="黑体" panose="02010609060101010101" pitchFamily="49" charset="-122"/>
                <a:ea typeface="黑体" panose="02010609060101010101" pitchFamily="49" charset="-122"/>
                <a:cs typeface="Arial" panose="020B0604020202020204" pitchFamily="34" charset="0"/>
              </a:rPr>
              <a:t>图表示例</a:t>
            </a:r>
            <a:br>
              <a:rPr lang="en-US" altLang="zh-CN" dirty="0">
                <a:latin typeface="黑体" panose="02010609060101010101" pitchFamily="49" charset="-122"/>
                <a:ea typeface="黑体" panose="02010609060101010101" pitchFamily="49" charset="-122"/>
                <a:cs typeface="Arial" panose="020B0604020202020204" pitchFamily="34" charset="0"/>
              </a:rPr>
            </a:br>
            <a:r>
              <a:rPr lang="zh-CN" altLang="en-US" sz="1600" dirty="0">
                <a:latin typeface="黑体" panose="02010609060101010101" pitchFamily="49" charset="-122"/>
                <a:ea typeface="黑体" panose="02010609060101010101" pitchFamily="49" charset="-122"/>
              </a:rPr>
              <a:t>一栏</a:t>
            </a:r>
            <a:endParaRPr lang="en-US" sz="1600" dirty="0">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9"/>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4" name="Content Placeholder 3"/>
          <p:cNvGraphicFramePr>
            <a:graphicFrameLocks noGrp="1"/>
          </p:cNvGraphicFramePr>
          <p:nvPr>
            <p:ph idx="13"/>
          </p:nvPr>
        </p:nvGraphicFramePr>
        <p:xfrm>
          <a:off x="287338" y="1058863"/>
          <a:ext cx="8567737" cy="1362075"/>
        </p:xfrm>
        <a:graphic>
          <a:graphicData uri="http://schemas.openxmlformats.org/drawingml/2006/chart">
            <c:chart xmlns:c="http://schemas.openxmlformats.org/drawingml/2006/chart" xmlns:r="http://schemas.openxmlformats.org/officeDocument/2006/relationships" r:id="rId1"/>
          </a:graphicData>
        </a:graphic>
      </p:graphicFrame>
      <p:sp>
        <p:nvSpPr>
          <p:cNvPr id="9" name="Text Placeholder 8"/>
          <p:cNvSpPr>
            <a:spLocks noGrp="1"/>
          </p:cNvSpPr>
          <p:nvPr>
            <p:ph type="body" idx="17"/>
          </p:nvPr>
        </p:nvSpPr>
        <p:spPr>
          <a:xfrm>
            <a:off x="341709" y="1090175"/>
            <a:ext cx="8516120" cy="161583"/>
          </a:xfrm>
        </p:spPr>
        <p:txBody>
          <a:bodyPr lIns="13716" rIns="0" bIns="0"/>
          <a:lstStyle/>
          <a:p>
            <a:r>
              <a:rPr lang="zh-CN" altLang="en-US" sz="1050" dirty="0">
                <a:latin typeface="Arial" panose="020B0604020202020204" pitchFamily="34" charset="0"/>
                <a:ea typeface="黑体" panose="02010609060101010101" pitchFamily="49" charset="-122"/>
                <a:cs typeface="Arial" panose="020B0604020202020204" pitchFamily="34" charset="0"/>
              </a:rPr>
              <a:t>图表标题（</a:t>
            </a:r>
            <a:r>
              <a:rPr lang="en-US" altLang="zh-CN" sz="1050" dirty="0">
                <a:latin typeface="Arial" panose="020B0604020202020204" pitchFamily="34" charset="0"/>
                <a:ea typeface="黑体" panose="02010609060101010101" pitchFamily="49" charset="-122"/>
                <a:cs typeface="Arial" panose="020B0604020202020204" pitchFamily="34" charset="0"/>
              </a:rPr>
              <a:t>10</a:t>
            </a:r>
            <a:r>
              <a:rPr lang="zh-CN" altLang="en-US" sz="1050" dirty="0">
                <a:latin typeface="Arial" panose="020B0604020202020204" pitchFamily="34" charset="0"/>
                <a:ea typeface="黑体" panose="02010609060101010101" pitchFamily="49" charset="-122"/>
                <a:cs typeface="Arial" panose="020B0604020202020204" pitchFamily="34" charset="0"/>
              </a:rPr>
              <a:t>，加粗）</a:t>
            </a:r>
            <a:endParaRPr lang="zh-CN" altLang="en-US" sz="1050"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15" name="Content Placeholder 3"/>
          <p:cNvGraphicFramePr>
            <a:graphicFrameLocks noGrp="1"/>
          </p:cNvGraphicFramePr>
          <p:nvPr>
            <p:ph idx="23"/>
          </p:nvPr>
        </p:nvGraphicFramePr>
        <p:xfrm>
          <a:off x="284163" y="2553217"/>
          <a:ext cx="8567737" cy="1357313"/>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 Placeholder 11"/>
          <p:cNvSpPr>
            <a:spLocks noGrp="1"/>
          </p:cNvSpPr>
          <p:nvPr>
            <p:ph type="body" idx="24"/>
          </p:nvPr>
        </p:nvSpPr>
        <p:spPr>
          <a:xfrm>
            <a:off x="341709" y="2602970"/>
            <a:ext cx="8516120" cy="153888"/>
          </a:xfrm>
        </p:spPr>
        <p:txBody>
          <a:bodyPr lIns="13716" rIns="0" bIns="0"/>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endParaRPr lang="zh-CN" altLang="en-US" sz="1000" dirty="0">
              <a:latin typeface="Arial" panose="020B0604020202020204" pitchFamily="34" charset="0"/>
              <a:ea typeface="黑体" panose="02010609060101010101" pitchFamily="49" charset="-122"/>
              <a:cs typeface="Arial" panose="020B0604020202020204" pitchFamily="34" charset="0"/>
            </a:endParaRPr>
          </a:p>
        </p:txBody>
      </p:sp>
      <p:sp>
        <p:nvSpPr>
          <p:cNvPr id="5" name="Footer Placeholder 4"/>
          <p:cNvSpPr>
            <a:spLocks noGrp="1"/>
          </p:cNvSpPr>
          <p:nvPr>
            <p:ph type="ftr" sz="quarter" idx="21"/>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 name="Slide Number Placeholder 5"/>
          <p:cNvSpPr>
            <a:spLocks noGrp="1"/>
          </p:cNvSpPr>
          <p:nvPr>
            <p:ph type="sldNum" sz="quarter" idx="22"/>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1" name="Title 11"/>
          <p:cNvSpPr>
            <a:spLocks noGrp="1"/>
          </p:cNvSpPr>
          <p:nvPr>
            <p:ph type="title"/>
          </p:nvPr>
        </p:nvSpPr>
        <p:spPr/>
        <p:txBody>
          <a:bodyPr lIns="0" rIns="0" bIns="0"/>
          <a:lstStyle/>
          <a:p>
            <a:r>
              <a:rPr lang="zh-CN" altLang="en-US" sz="2000" dirty="0">
                <a:latin typeface="黑体" panose="02010609060101010101" pitchFamily="49" charset="-122"/>
                <a:ea typeface="黑体" panose="02010609060101010101" pitchFamily="49" charset="-122"/>
                <a:cs typeface="Arial" panose="020B0604020202020204" pitchFamily="34" charset="0"/>
              </a:rPr>
              <a:t>图表示例</a:t>
            </a:r>
            <a:br>
              <a:rPr lang="en-US" altLang="zh-CN" dirty="0">
                <a:latin typeface="黑体" panose="02010609060101010101" pitchFamily="49" charset="-122"/>
                <a:ea typeface="黑体" panose="02010609060101010101" pitchFamily="49" charset="-122"/>
                <a:cs typeface="Arial" panose="020B0604020202020204" pitchFamily="34" charset="0"/>
              </a:rPr>
            </a:br>
            <a:r>
              <a:rPr lang="zh-CN" altLang="en-US" sz="1600" dirty="0">
                <a:latin typeface="黑体" panose="02010609060101010101" pitchFamily="49" charset="-122"/>
                <a:ea typeface="黑体" panose="02010609060101010101" pitchFamily="49" charset="-122"/>
              </a:rPr>
              <a:t>两栏</a:t>
            </a:r>
            <a:endParaRPr lang="en-US" sz="1600" dirty="0">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25"/>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4" name="Content Placeholder 3"/>
          <p:cNvGraphicFramePr>
            <a:graphicFrameLocks noGrp="1"/>
          </p:cNvGraphicFramePr>
          <p:nvPr>
            <p:ph idx="13"/>
          </p:nvPr>
        </p:nvGraphicFramePr>
        <p:xfrm>
          <a:off x="287338" y="1058863"/>
          <a:ext cx="4143375" cy="2882900"/>
        </p:xfrm>
        <a:graphic>
          <a:graphicData uri="http://schemas.openxmlformats.org/drawingml/2006/chart">
            <c:chart xmlns:c="http://schemas.openxmlformats.org/drawingml/2006/chart" xmlns:r="http://schemas.openxmlformats.org/officeDocument/2006/relationships" r:id="rId1"/>
          </a:graphicData>
        </a:graphic>
      </p:graphicFrame>
      <p:sp>
        <p:nvSpPr>
          <p:cNvPr id="12" name="Text Placeholder 11"/>
          <p:cNvSpPr>
            <a:spLocks noGrp="1"/>
          </p:cNvSpPr>
          <p:nvPr>
            <p:ph type="body" idx="17"/>
          </p:nvPr>
        </p:nvSpPr>
        <p:spPr>
          <a:xfrm>
            <a:off x="341709" y="1090175"/>
            <a:ext cx="4088606" cy="153888"/>
          </a:xfrm>
        </p:spPr>
        <p:txBody>
          <a:bodyPr lIns="13716" rIns="0" bIns="0"/>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endParaRPr lang="zh-CN" altLang="en-US" sz="1000"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20" name="Content Placeholder 3"/>
          <p:cNvGraphicFramePr>
            <a:graphicFrameLocks noGrp="1"/>
          </p:cNvGraphicFramePr>
          <p:nvPr>
            <p:ph idx="23"/>
          </p:nvPr>
        </p:nvGraphicFramePr>
        <p:xfrm>
          <a:off x="4713288" y="1058863"/>
          <a:ext cx="4141787"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 Placeholder 14"/>
          <p:cNvSpPr>
            <a:spLocks noGrp="1"/>
          </p:cNvSpPr>
          <p:nvPr>
            <p:ph type="body" idx="24"/>
          </p:nvPr>
        </p:nvSpPr>
        <p:spPr>
          <a:xfrm>
            <a:off x="4765792" y="1090175"/>
            <a:ext cx="4088606" cy="153888"/>
          </a:xfrm>
        </p:spPr>
        <p:txBody>
          <a:bodyPr lIns="0" rIns="0" bIns="0"/>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endParaRPr lang="zh-CN" altLang="en-US" sz="1000" dirty="0">
              <a:latin typeface="Arial" panose="020B0604020202020204" pitchFamily="34" charset="0"/>
              <a:ea typeface="黑体" panose="02010609060101010101" pitchFamily="49" charset="-122"/>
              <a:cs typeface="Arial" panose="020B0604020202020204" pitchFamily="34" charset="0"/>
            </a:endParaRPr>
          </a:p>
        </p:txBody>
      </p:sp>
      <p:sp>
        <p:nvSpPr>
          <p:cNvPr id="5" name="Footer Placeholder 4"/>
          <p:cNvSpPr>
            <a:spLocks noGrp="1"/>
          </p:cNvSpPr>
          <p:nvPr>
            <p:ph type="ftr" sz="quarter" idx="27"/>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 name="Slide Number Placeholder 5"/>
          <p:cNvSpPr>
            <a:spLocks noGrp="1"/>
          </p:cNvSpPr>
          <p:nvPr>
            <p:ph type="sldNum" sz="quarter" idx="28"/>
          </p:nvPr>
        </p:nvSpPr>
        <p:spPr/>
        <p:txBody>
          <a:bodyPr/>
          <a:lstStyle/>
          <a:p>
            <a:fld id="{BCA4F33B-2A5C-4874-B5D7-74DA77ECCD3C}" type="slidenum">
              <a:rPr lang="en-US" smtClean="0"/>
            </a:fld>
            <a:endParaRPr lang="en-US"/>
          </a:p>
        </p:txBody>
      </p:sp>
      <p:sp>
        <p:nvSpPr>
          <p:cNvPr id="10" name="Title 9"/>
          <p:cNvSpPr>
            <a:spLocks noGrp="1"/>
          </p:cNvSpPr>
          <p:nvPr>
            <p:ph type="title"/>
          </p:nvPr>
        </p:nvSpPr>
        <p:spPr/>
        <p:txBody>
          <a:bodyPr lIns="0" rIns="0" bIns="0"/>
          <a:lstStyle/>
          <a:p>
            <a:r>
              <a:rPr lang="zh-CN" altLang="en-US" sz="2000" dirty="0">
                <a:latin typeface="黑体" panose="02010609060101010101" pitchFamily="49" charset="-122"/>
                <a:ea typeface="黑体" panose="02010609060101010101" pitchFamily="49" charset="-122"/>
              </a:rPr>
              <a:t>图表示例</a:t>
            </a:r>
            <a:br>
              <a:rPr lang="en-US" altLang="zh-CN" dirty="0">
                <a:latin typeface="黑体" panose="02010609060101010101" pitchFamily="49" charset="-122"/>
                <a:ea typeface="黑体" panose="02010609060101010101" pitchFamily="49" charset="-122"/>
              </a:rPr>
            </a:br>
            <a:r>
              <a:rPr lang="zh-CN" altLang="en-US" sz="1600" dirty="0">
                <a:latin typeface="黑体" panose="02010609060101010101" pitchFamily="49" charset="-122"/>
                <a:ea typeface="黑体" panose="02010609060101010101" pitchFamily="49" charset="-122"/>
              </a:rPr>
              <a:t>两栏</a:t>
            </a:r>
            <a:endParaRPr lang="en-US" sz="1600" dirty="0">
              <a:latin typeface="黑体" panose="02010609060101010101" pitchFamily="49" charset="-122"/>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5"/>
          <p:cNvSpPr>
            <a:spLocks noGrp="1"/>
          </p:cNvSpPr>
          <p:nvPr>
            <p:ph type="body" sz="quarter" idx="18"/>
          </p:nvPr>
        </p:nvSpPr>
        <p:spPr/>
        <p:txBody>
          <a:bodyPr/>
          <a:p>
            <a:endParaRPr lang="zh-CN" altLang="en-US"/>
          </a:p>
        </p:txBody>
      </p:sp>
      <p:sp>
        <p:nvSpPr>
          <p:cNvPr id="7" name="标题 6"/>
          <p:cNvSpPr>
            <a:spLocks noGrp="1"/>
          </p:cNvSpPr>
          <p:nvPr>
            <p:ph type="title"/>
          </p:nvPr>
        </p:nvSpPr>
        <p:spPr/>
        <p:txBody>
          <a:bodyPr/>
          <a:p>
            <a:endParaRPr lang="zh-CN" altLang="en-US"/>
          </a:p>
        </p:txBody>
      </p:sp>
      <p:sp>
        <p:nvSpPr>
          <p:cNvPr id="8" name="文本框 7"/>
          <p:cNvSpPr txBox="1"/>
          <p:nvPr/>
        </p:nvSpPr>
        <p:spPr>
          <a:xfrm>
            <a:off x="1178560" y="671830"/>
            <a:ext cx="4572000" cy="6032500"/>
          </a:xfrm>
          <a:prstGeom prst="rect">
            <a:avLst/>
          </a:prstGeom>
          <a:noFill/>
        </p:spPr>
        <p:txBody>
          <a:bodyPr wrap="square" lIns="0" tIns="0" rIns="0" bIns="0" rtlCol="0" anchor="t">
            <a:spAutoFit/>
          </a:bodyPr>
          <a:p>
            <a:r>
              <a:rPr lang="zh-CN" altLang="en-US" sz="400" dirty="0"/>
              <a:t>截至目前，公募REITs市场中只有越秀高速REIT和广州广河REIT在披露其每月的主要经营数据，已连续披露了六月和七月的主要运营数据。且近期这两只REITs基金也分别进行了现金分红，根据</a:t>
            </a:r>
            <a:r>
              <a:rPr lang="en-US" altLang="zh-CN" sz="400" dirty="0"/>
              <a:t>REITs</a:t>
            </a:r>
            <a:r>
              <a:rPr lang="zh-CN" altLang="en-US" sz="400" dirty="0"/>
              <a:t>行业研究公众号中对特许经营权REITs的本金摊销和利息收益的计算逻辑，关于这两只REITs基金的六月和七月主要运营数据对其二级市场价格和此次收益分配的影响进行分析。1、广州广河REIT近两月的主要运营数据及对此次收益分配的影响</a:t>
            </a:r>
            <a:endParaRPr lang="zh-CN" altLang="en-US" sz="400" dirty="0"/>
          </a:p>
          <a:p>
            <a:endParaRPr lang="zh-CN" altLang="en-US" sz="400" dirty="0"/>
          </a:p>
          <a:p>
            <a:endParaRPr lang="zh-CN" altLang="en-US" sz="400" dirty="0"/>
          </a:p>
          <a:p>
            <a:endParaRPr lang="zh-CN" altLang="en-US" sz="400" dirty="0"/>
          </a:p>
          <a:p>
            <a:r>
              <a:rPr lang="zh-CN" altLang="en-US" sz="400" dirty="0"/>
              <a:t>广州广河REIT于2023年7月29日和8月22日分别发布了其六月和七月的主要运营数据情况，数据如下：</a:t>
            </a:r>
            <a:endParaRPr lang="zh-CN" altLang="en-US" sz="400" dirty="0"/>
          </a:p>
          <a:p>
            <a:endParaRPr lang="zh-CN" altLang="en-US" sz="400" dirty="0"/>
          </a:p>
          <a:p>
            <a:endParaRPr lang="zh-CN" altLang="en-US" sz="400" dirty="0"/>
          </a:p>
          <a:p>
            <a:endParaRPr lang="zh-CN" altLang="en-US" sz="400" dirty="0"/>
          </a:p>
          <a:p>
            <a:r>
              <a:rPr lang="zh-CN" altLang="en-US" sz="400" dirty="0"/>
              <a:t>图表 广河高速公路广州段6月份主要运营数据</a:t>
            </a:r>
            <a:endParaRPr lang="zh-CN" altLang="en-US" sz="400" dirty="0"/>
          </a:p>
          <a:p>
            <a:endParaRPr lang="zh-CN" altLang="en-US" sz="400" dirty="0"/>
          </a:p>
          <a:p>
            <a:r>
              <a:rPr lang="zh-CN" altLang="en-US" sz="400" dirty="0"/>
              <a:t>图片</a:t>
            </a:r>
            <a:endParaRPr lang="zh-CN" altLang="en-US" sz="400" dirty="0"/>
          </a:p>
          <a:p>
            <a:endParaRPr lang="zh-CN" altLang="en-US" sz="400" dirty="0"/>
          </a:p>
          <a:p>
            <a:r>
              <a:rPr lang="zh-CN" altLang="en-US" sz="400" dirty="0"/>
              <a:t>数据来源：广州广河REIT六月主要运营数据的公告，作者整理</a:t>
            </a:r>
            <a:endParaRPr lang="zh-CN" altLang="en-US" sz="400" dirty="0"/>
          </a:p>
          <a:p>
            <a:endParaRPr lang="zh-CN" altLang="en-US" sz="400" dirty="0"/>
          </a:p>
          <a:p>
            <a:endParaRPr lang="zh-CN" altLang="en-US" sz="400" dirty="0"/>
          </a:p>
          <a:p>
            <a:endParaRPr lang="zh-CN" altLang="en-US" sz="400" dirty="0"/>
          </a:p>
          <a:p>
            <a:endParaRPr lang="zh-CN" altLang="en-US" sz="400" dirty="0"/>
          </a:p>
          <a:p>
            <a:r>
              <a:rPr lang="zh-CN" altLang="en-US" sz="400" dirty="0"/>
              <a:t>图表 广河高速公路广州段7月份主要运营数据</a:t>
            </a:r>
            <a:endParaRPr lang="zh-CN" altLang="en-US" sz="400" dirty="0"/>
          </a:p>
          <a:p>
            <a:endParaRPr lang="zh-CN" altLang="en-US" sz="400" dirty="0"/>
          </a:p>
          <a:p>
            <a:r>
              <a:rPr lang="zh-CN" altLang="en-US" sz="400" dirty="0"/>
              <a:t>图片</a:t>
            </a:r>
            <a:endParaRPr lang="zh-CN" altLang="en-US" sz="400" dirty="0"/>
          </a:p>
          <a:p>
            <a:endParaRPr lang="zh-CN" altLang="en-US" sz="400" dirty="0"/>
          </a:p>
          <a:p>
            <a:r>
              <a:rPr lang="zh-CN" altLang="en-US" sz="400" dirty="0"/>
              <a:t>数据来源：广州广河REIT七月主要运营数据的公告，作者整理</a:t>
            </a:r>
            <a:endParaRPr lang="zh-CN" altLang="en-US" sz="400" dirty="0"/>
          </a:p>
          <a:p>
            <a:endParaRPr lang="zh-CN" altLang="en-US" sz="400" dirty="0"/>
          </a:p>
          <a:p>
            <a:endParaRPr lang="zh-CN" altLang="en-US" sz="400" dirty="0"/>
          </a:p>
          <a:p>
            <a:endParaRPr lang="zh-CN" altLang="en-US" sz="400" dirty="0"/>
          </a:p>
          <a:p>
            <a:endParaRPr lang="zh-CN" altLang="en-US" sz="400" dirty="0"/>
          </a:p>
          <a:p>
            <a:r>
              <a:rPr lang="zh-CN" altLang="en-US" sz="400" dirty="0"/>
              <a:t> 广州广河REIT于8月9日发布2023年第1次分红公告，此次分红的权益登记日为8月11日，场内除息日为8月14日。收益分配基准日为2023年6月30日， 本次共计分配人民币254,671,797.03元，约占此次可供分配金额的100%，分红金额为0.36381元/每份基金。</a:t>
            </a:r>
            <a:endParaRPr lang="zh-CN" altLang="en-US" sz="400" dirty="0"/>
          </a:p>
          <a:p>
            <a:endParaRPr lang="zh-CN" altLang="en-US" sz="400" dirty="0"/>
          </a:p>
          <a:p>
            <a:endParaRPr lang="zh-CN" altLang="en-US" sz="400" dirty="0"/>
          </a:p>
          <a:p>
            <a:endParaRPr lang="zh-CN" altLang="en-US" sz="400" dirty="0"/>
          </a:p>
          <a:p>
            <a:r>
              <a:rPr lang="zh-CN" altLang="en-US" sz="400" dirty="0"/>
              <a:t>我们以分红公告前一日收盘价作为计算期初额，以除息日+1D收盘价作为计算期末额，可得此次的0.36381元/每份基金的分红金额中，本金摊销金额占比为73.66%，现时利息收益率为1.01%。</a:t>
            </a:r>
            <a:endParaRPr lang="zh-CN" altLang="en-US" sz="400" dirty="0"/>
          </a:p>
          <a:p>
            <a:endParaRPr lang="zh-CN" altLang="en-US" sz="400" dirty="0"/>
          </a:p>
          <a:p>
            <a:endParaRPr lang="zh-CN" altLang="en-US" sz="400" dirty="0"/>
          </a:p>
          <a:p>
            <a:endParaRPr lang="zh-CN" altLang="en-US" sz="400" dirty="0"/>
          </a:p>
          <a:p>
            <a:r>
              <a:rPr lang="zh-CN" altLang="en-US" sz="400" dirty="0"/>
              <a:t>如此的二级市场价格表现说明投资者比较认可广州广河REIT在过去半年期间的经营情况，其底层资产在六月份的路费收入情况，不论是当月环比，当月同比还是累计同比方面都呈现出两位数的增长率，且七月份的路费收入金额的增长速度有所提升，导致市场投资者预期广州广河REIT在今年下半年还能有更加良好的盈利表现，从而在今年上半年收益分配过程中，对其本金摊销金额有所调低，提高了利息收益金额。</a:t>
            </a:r>
            <a:endParaRPr lang="zh-CN" altLang="en-US" sz="400" dirty="0"/>
          </a:p>
          <a:p>
            <a:endParaRPr lang="zh-CN" altLang="en-US" sz="400" dirty="0"/>
          </a:p>
          <a:p>
            <a:endParaRPr lang="zh-CN" altLang="en-US" sz="400" dirty="0"/>
          </a:p>
          <a:p>
            <a:endParaRPr lang="zh-CN" altLang="en-US" sz="400" dirty="0"/>
          </a:p>
          <a:p>
            <a:r>
              <a:rPr lang="zh-CN" altLang="en-US" sz="400" dirty="0"/>
              <a:t>图表 广州广河REIT收益分红中本金和利息情况（以6月30日为基准日）</a:t>
            </a:r>
            <a:endParaRPr lang="zh-CN" altLang="en-US" sz="400" dirty="0"/>
          </a:p>
          <a:p>
            <a:endParaRPr lang="zh-CN" altLang="en-US" sz="400" dirty="0"/>
          </a:p>
          <a:p>
            <a:r>
              <a:rPr lang="zh-CN" altLang="en-US" sz="400" dirty="0"/>
              <a:t>图片</a:t>
            </a:r>
            <a:endParaRPr lang="zh-CN" altLang="en-US" sz="400" dirty="0"/>
          </a:p>
          <a:p>
            <a:endParaRPr lang="zh-CN" altLang="en-US" sz="400" dirty="0"/>
          </a:p>
          <a:p>
            <a:endParaRPr lang="zh-CN" altLang="en-US" sz="400" dirty="0"/>
          </a:p>
          <a:p>
            <a:endParaRPr lang="zh-CN" altLang="en-US" sz="400" dirty="0"/>
          </a:p>
          <a:p>
            <a:endParaRPr lang="zh-CN" altLang="en-US" sz="400" dirty="0"/>
          </a:p>
          <a:p>
            <a:endParaRPr lang="zh-CN" altLang="en-US" sz="400" dirty="0"/>
          </a:p>
          <a:p>
            <a:endParaRPr lang="zh-CN" altLang="en-US" sz="400" dirty="0"/>
          </a:p>
          <a:p>
            <a:endParaRPr lang="zh-CN" altLang="en-US" sz="400" dirty="0"/>
          </a:p>
          <a:p>
            <a:r>
              <a:rPr lang="zh-CN" altLang="en-US" sz="400" dirty="0"/>
              <a:t>2、越秀高速REIT近两月的主要运营数据及对此次收益分配的影响</a:t>
            </a:r>
            <a:endParaRPr lang="zh-CN" altLang="en-US" sz="400" dirty="0"/>
          </a:p>
          <a:p>
            <a:endParaRPr lang="zh-CN" altLang="en-US" sz="400" dirty="0"/>
          </a:p>
          <a:p>
            <a:endParaRPr lang="zh-CN" altLang="en-US" sz="400" dirty="0"/>
          </a:p>
          <a:p>
            <a:endParaRPr lang="zh-CN" altLang="en-US" sz="400" dirty="0"/>
          </a:p>
          <a:p>
            <a:r>
              <a:rPr lang="zh-CN" altLang="en-US" sz="400" dirty="0"/>
              <a:t>越秀高速REIT于2023年7月29日和8月25日分别发布了其六月和七月的主要运营数据情况，数据如下：</a:t>
            </a:r>
            <a:endParaRPr lang="zh-CN" altLang="en-US" sz="400" dirty="0"/>
          </a:p>
          <a:p>
            <a:endParaRPr lang="zh-CN" altLang="en-US" sz="400" dirty="0"/>
          </a:p>
          <a:p>
            <a:endParaRPr lang="zh-CN" altLang="en-US" sz="400" dirty="0"/>
          </a:p>
          <a:p>
            <a:endParaRPr lang="zh-CN" altLang="en-US" sz="400" dirty="0"/>
          </a:p>
          <a:p>
            <a:r>
              <a:rPr lang="zh-CN" altLang="en-US" sz="400" dirty="0"/>
              <a:t>图表 湖北汉孝高速6月份主要运营数据</a:t>
            </a:r>
            <a:endParaRPr lang="zh-CN" altLang="en-US" sz="400" dirty="0"/>
          </a:p>
          <a:p>
            <a:endParaRPr lang="zh-CN" altLang="en-US" sz="400" dirty="0"/>
          </a:p>
          <a:p>
            <a:r>
              <a:rPr lang="zh-CN" altLang="en-US" sz="400" dirty="0"/>
              <a:t>图片</a:t>
            </a:r>
            <a:endParaRPr lang="zh-CN" altLang="en-US" sz="400" dirty="0"/>
          </a:p>
          <a:p>
            <a:endParaRPr lang="zh-CN" altLang="en-US" sz="400" dirty="0"/>
          </a:p>
          <a:p>
            <a:r>
              <a:rPr lang="zh-CN" altLang="en-US" sz="400" dirty="0"/>
              <a:t>数据来源：越秀高速REIT六月主要运营数据的公告，作者整理</a:t>
            </a:r>
            <a:endParaRPr lang="zh-CN" altLang="en-US" sz="400" dirty="0"/>
          </a:p>
          <a:p>
            <a:endParaRPr lang="zh-CN" altLang="en-US" sz="400" dirty="0"/>
          </a:p>
          <a:p>
            <a:endParaRPr lang="zh-CN" altLang="en-US" sz="400" dirty="0"/>
          </a:p>
          <a:p>
            <a:endParaRPr lang="zh-CN" altLang="en-US" sz="400" dirty="0"/>
          </a:p>
          <a:p>
            <a:endParaRPr lang="zh-CN" altLang="en-US" sz="400" dirty="0"/>
          </a:p>
          <a:p>
            <a:r>
              <a:rPr lang="zh-CN" altLang="en-US" sz="400" dirty="0"/>
              <a:t>图表 湖北汉孝高速7月份主要运营数据</a:t>
            </a:r>
            <a:endParaRPr lang="zh-CN" altLang="en-US" sz="400" dirty="0"/>
          </a:p>
          <a:p>
            <a:endParaRPr lang="zh-CN" altLang="en-US" sz="400" dirty="0"/>
          </a:p>
          <a:p>
            <a:r>
              <a:rPr lang="zh-CN" altLang="en-US" sz="400" dirty="0"/>
              <a:t>图片</a:t>
            </a:r>
            <a:endParaRPr lang="zh-CN" altLang="en-US" sz="400" dirty="0"/>
          </a:p>
          <a:p>
            <a:endParaRPr lang="zh-CN" altLang="en-US" sz="400" dirty="0"/>
          </a:p>
          <a:p>
            <a:r>
              <a:rPr lang="zh-CN" altLang="en-US" sz="400" dirty="0"/>
              <a:t>数据来源：越秀高速REIT七月主要运营数据的公告，作者整理</a:t>
            </a:r>
            <a:endParaRPr lang="zh-CN" altLang="en-US" sz="400" dirty="0"/>
          </a:p>
          <a:p>
            <a:endParaRPr lang="zh-CN" altLang="en-US" sz="400" dirty="0"/>
          </a:p>
          <a:p>
            <a:endParaRPr lang="zh-CN" altLang="en-US" sz="400" dirty="0"/>
          </a:p>
          <a:p>
            <a:endParaRPr lang="zh-CN" altLang="en-US" sz="400" dirty="0"/>
          </a:p>
          <a:p>
            <a:endParaRPr lang="zh-CN" altLang="en-US" sz="400" dirty="0"/>
          </a:p>
          <a:p>
            <a:endParaRPr lang="zh-CN" altLang="en-US" sz="400" dirty="0"/>
          </a:p>
          <a:p>
            <a:r>
              <a:rPr lang="zh-CN" altLang="en-US" sz="400" dirty="0"/>
              <a:t>越秀高速REIT于8月21日发布2023年第2次分红公告，此次分红的权益登记日为8月23日，场内除息日为8月24日。收益分配基准日为2023年6月30日， 本次共计分配人民币37,770,000.00元，约占此次可供分配金额的99.99%，分红金额为0.1259元/每份基金。</a:t>
            </a:r>
            <a:endParaRPr lang="zh-CN" altLang="en-US" sz="400" dirty="0"/>
          </a:p>
          <a:p>
            <a:endParaRPr lang="zh-CN" altLang="en-US" sz="400" dirty="0"/>
          </a:p>
          <a:p>
            <a:endParaRPr lang="zh-CN" altLang="en-US" sz="400" dirty="0"/>
          </a:p>
          <a:p>
            <a:endParaRPr lang="zh-CN" altLang="en-US" sz="400" dirty="0"/>
          </a:p>
          <a:p>
            <a:r>
              <a:rPr lang="zh-CN" altLang="en-US" sz="400" dirty="0"/>
              <a:t>我们以分红公告前一日收盘价作为计算期初额，以除息日+1D收盘价作为计算期末额，可得此次的0.1259元/每份基金的分红金额中，本金摊销金额占比为100%，无现时利息收益。如此的二级市场价格表现说明投资者不太认可越秀高速REIT在第二季度的经营情况，其底层资产在六月份的路费收入情况，不论是当月环比，当月同比还是累计同比方面都呈现出较积极的迹象。</a:t>
            </a:r>
            <a:endParaRPr lang="zh-CN" altLang="en-US" sz="400" dirty="0"/>
          </a:p>
          <a:p>
            <a:endParaRPr lang="zh-CN" altLang="en-US" sz="400" dirty="0"/>
          </a:p>
          <a:p>
            <a:endParaRPr lang="zh-CN" altLang="en-US" sz="400" dirty="0"/>
          </a:p>
          <a:p>
            <a:endParaRPr lang="zh-CN" altLang="en-US" sz="400" dirty="0"/>
          </a:p>
          <a:p>
            <a:r>
              <a:rPr lang="zh-CN" altLang="en-US" sz="400" dirty="0"/>
              <a:t>但七月份的路费收入相比六月份环比增速大幅下降，再加上8月14日披露的因租户拖欠租赁费而引起的诉讼事项，会导致市场投资者对越秀高速REIT在今年下半年的盈利能力和现金回流情况产生一定担忧，从而在2季度的收益分配过程中，将此次的现金分红金额全部归为本金摊销金额，而该REIT在1季度的收益分配过程中，本金摊销金额占现金分红金额的比例为63.36%，现时利息收益率为1.24%。</a:t>
            </a:r>
            <a:endParaRPr lang="zh-CN" altLang="en-US" sz="400" dirty="0"/>
          </a:p>
          <a:p>
            <a:endParaRPr lang="zh-CN" altLang="en-US" sz="400" dirty="0"/>
          </a:p>
          <a:p>
            <a:endParaRPr lang="zh-CN" altLang="en-US" sz="400" dirty="0"/>
          </a:p>
          <a:p>
            <a:endParaRPr lang="zh-CN" altLang="en-US" sz="400" dirty="0"/>
          </a:p>
          <a:p>
            <a:r>
              <a:rPr lang="zh-CN" altLang="en-US" sz="400" dirty="0"/>
              <a:t>图表 越秀高速REIT今年收益分红中本金和利息情况</a:t>
            </a:r>
            <a:endParaRPr lang="zh-CN" altLang="en-US" sz="400" dirty="0"/>
          </a:p>
          <a:p>
            <a:endParaRPr lang="zh-CN" altLang="en-US" sz="400" dirty="0"/>
          </a:p>
          <a:p>
            <a:r>
              <a:rPr lang="zh-CN" altLang="en-US" sz="400" dirty="0"/>
              <a:t>图片</a:t>
            </a:r>
            <a:endParaRPr lang="zh-CN" altLang="en-US" sz="400" dirty="0"/>
          </a:p>
        </p:txBody>
      </p:sp>
      <p:pic>
        <p:nvPicPr>
          <p:cNvPr id="10" name="图片 9"/>
          <p:cNvPicPr>
            <a:picLocks noChangeAspect="1"/>
          </p:cNvPicPr>
          <p:nvPr/>
        </p:nvPicPr>
        <p:blipFill>
          <a:blip r:embed="rId1"/>
          <a:stretch>
            <a:fillRect/>
          </a:stretch>
        </p:blipFill>
        <p:spPr>
          <a:xfrm>
            <a:off x="2759075" y="833120"/>
            <a:ext cx="5276850" cy="1000125"/>
          </a:xfrm>
          <a:prstGeom prst="rect">
            <a:avLst/>
          </a:prstGeom>
        </p:spPr>
      </p:pic>
      <p:pic>
        <p:nvPicPr>
          <p:cNvPr id="11" name="图片 10"/>
          <p:cNvPicPr>
            <a:picLocks noChangeAspect="1"/>
          </p:cNvPicPr>
          <p:nvPr/>
        </p:nvPicPr>
        <p:blipFill>
          <a:blip r:embed="rId2"/>
          <a:stretch>
            <a:fillRect/>
          </a:stretch>
        </p:blipFill>
        <p:spPr>
          <a:xfrm>
            <a:off x="2759075" y="1864995"/>
            <a:ext cx="5086350" cy="962025"/>
          </a:xfrm>
          <a:prstGeom prst="rect">
            <a:avLst/>
          </a:prstGeom>
        </p:spPr>
      </p:pic>
      <p:pic>
        <p:nvPicPr>
          <p:cNvPr id="12" name="图片 11"/>
          <p:cNvPicPr>
            <a:picLocks noChangeAspect="1"/>
          </p:cNvPicPr>
          <p:nvPr/>
        </p:nvPicPr>
        <p:blipFill>
          <a:blip r:embed="rId3"/>
          <a:stretch>
            <a:fillRect/>
          </a:stretch>
        </p:blipFill>
        <p:spPr>
          <a:xfrm>
            <a:off x="1933575" y="2366645"/>
            <a:ext cx="5276850" cy="409575"/>
          </a:xfrm>
          <a:prstGeom prst="rect">
            <a:avLst/>
          </a:prstGeom>
        </p:spPr>
      </p:pic>
      <p:pic>
        <p:nvPicPr>
          <p:cNvPr id="13" name="图片 12"/>
          <p:cNvPicPr>
            <a:picLocks noChangeAspect="1"/>
          </p:cNvPicPr>
          <p:nvPr/>
        </p:nvPicPr>
        <p:blipFill>
          <a:blip r:embed="rId4"/>
          <a:stretch>
            <a:fillRect/>
          </a:stretch>
        </p:blipFill>
        <p:spPr>
          <a:xfrm>
            <a:off x="2028825" y="2157095"/>
            <a:ext cx="5086350" cy="828675"/>
          </a:xfrm>
          <a:prstGeom prst="rect">
            <a:avLst/>
          </a:prstGeom>
        </p:spPr>
      </p:pic>
      <p:pic>
        <p:nvPicPr>
          <p:cNvPr id="14" name="图片 13"/>
          <p:cNvPicPr>
            <a:picLocks noChangeAspect="1"/>
          </p:cNvPicPr>
          <p:nvPr/>
        </p:nvPicPr>
        <p:blipFill>
          <a:blip r:embed="rId5"/>
          <a:stretch>
            <a:fillRect/>
          </a:stretch>
        </p:blipFill>
        <p:spPr>
          <a:xfrm>
            <a:off x="2089150" y="2571750"/>
            <a:ext cx="5162550" cy="971550"/>
          </a:xfrm>
          <a:prstGeom prst="rect">
            <a:avLst/>
          </a:prstGeom>
        </p:spPr>
      </p:pic>
      <p:pic>
        <p:nvPicPr>
          <p:cNvPr id="15" name="图片 14"/>
          <p:cNvPicPr>
            <a:picLocks noChangeAspect="1"/>
          </p:cNvPicPr>
          <p:nvPr/>
        </p:nvPicPr>
        <p:blipFill>
          <a:blip r:embed="rId6"/>
          <a:stretch>
            <a:fillRect/>
          </a:stretch>
        </p:blipFill>
        <p:spPr>
          <a:xfrm>
            <a:off x="1933575" y="3103880"/>
            <a:ext cx="5276850" cy="6000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27"/>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37" name="Content Placeholder 3"/>
          <p:cNvGraphicFramePr>
            <a:graphicFrameLocks noGrp="1"/>
          </p:cNvGraphicFramePr>
          <p:nvPr>
            <p:ph idx="13"/>
          </p:nvPr>
        </p:nvGraphicFramePr>
        <p:xfrm>
          <a:off x="288925" y="1058863"/>
          <a:ext cx="2662238" cy="2882900"/>
        </p:xfrm>
        <a:graphic>
          <a:graphicData uri="http://schemas.openxmlformats.org/drawingml/2006/chart">
            <c:chart xmlns:c="http://schemas.openxmlformats.org/drawingml/2006/chart" xmlns:r="http://schemas.openxmlformats.org/officeDocument/2006/relationships" r:id="rId1"/>
          </a:graphicData>
        </a:graphic>
      </p:graphicFrame>
      <p:sp>
        <p:nvSpPr>
          <p:cNvPr id="12" name="Text Placeholder 11"/>
          <p:cNvSpPr>
            <a:spLocks noGrp="1"/>
          </p:cNvSpPr>
          <p:nvPr>
            <p:ph type="body" idx="17"/>
          </p:nvPr>
        </p:nvSpPr>
        <p:spPr>
          <a:xfrm>
            <a:off x="341709" y="1090175"/>
            <a:ext cx="2607431" cy="153888"/>
          </a:xfrm>
        </p:spPr>
        <p:txBody>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endParaRPr lang="zh-CN" altLang="en-US" sz="1000"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44" name="Content Placeholder 3"/>
          <p:cNvGraphicFramePr>
            <a:graphicFrameLocks noGrp="1"/>
          </p:cNvGraphicFramePr>
          <p:nvPr>
            <p:ph idx="18"/>
          </p:nvPr>
        </p:nvGraphicFramePr>
        <p:xfrm>
          <a:off x="3241675" y="1058863"/>
          <a:ext cx="2660650"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 Placeholder 16"/>
          <p:cNvSpPr>
            <a:spLocks noGrp="1"/>
          </p:cNvSpPr>
          <p:nvPr>
            <p:ph type="body" idx="25"/>
          </p:nvPr>
        </p:nvSpPr>
        <p:spPr>
          <a:xfrm>
            <a:off x="3279892" y="1090175"/>
            <a:ext cx="2607431" cy="153888"/>
          </a:xfrm>
        </p:spPr>
        <p:txBody>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endParaRPr lang="zh-CN" altLang="en-US" sz="1000"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45" name="Content Placeholder 3"/>
          <p:cNvGraphicFramePr>
            <a:graphicFrameLocks noGrp="1"/>
          </p:cNvGraphicFramePr>
          <p:nvPr>
            <p:ph idx="20"/>
          </p:nvPr>
        </p:nvGraphicFramePr>
        <p:xfrm>
          <a:off x="6194425" y="1058863"/>
          <a:ext cx="2662238" cy="2882900"/>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 Placeholder 14"/>
          <p:cNvSpPr>
            <a:spLocks noGrp="1"/>
          </p:cNvSpPr>
          <p:nvPr>
            <p:ph type="body" idx="26"/>
          </p:nvPr>
        </p:nvSpPr>
        <p:spPr>
          <a:xfrm>
            <a:off x="6244968" y="1090175"/>
            <a:ext cx="2607431" cy="153888"/>
          </a:xfrm>
        </p:spPr>
        <p:txBody>
          <a:bodyPr/>
          <a:lstStyle/>
          <a:p>
            <a:r>
              <a:rPr lang="zh-CN" altLang="en-US" sz="1000" dirty="0">
                <a:latin typeface="Arial" panose="020B0604020202020204" pitchFamily="34" charset="0"/>
                <a:ea typeface="黑体" panose="02010609060101010101" pitchFamily="49" charset="-122"/>
                <a:cs typeface="Arial" panose="020B0604020202020204" pitchFamily="34" charset="0"/>
              </a:rPr>
              <a:t>图表标题（</a:t>
            </a:r>
            <a:r>
              <a:rPr lang="en-US" altLang="zh-CN" sz="1000" dirty="0">
                <a:latin typeface="Arial" panose="020B0604020202020204" pitchFamily="34" charset="0"/>
                <a:ea typeface="黑体" panose="02010609060101010101" pitchFamily="49" charset="-122"/>
                <a:cs typeface="Arial" panose="020B0604020202020204" pitchFamily="34" charset="0"/>
              </a:rPr>
              <a:t>10</a:t>
            </a:r>
            <a:r>
              <a:rPr lang="zh-CN" altLang="en-US" sz="1000" dirty="0">
                <a:latin typeface="Arial" panose="020B0604020202020204" pitchFamily="34" charset="0"/>
                <a:ea typeface="黑体" panose="02010609060101010101" pitchFamily="49" charset="-122"/>
                <a:cs typeface="Arial" panose="020B0604020202020204" pitchFamily="34" charset="0"/>
              </a:rPr>
              <a:t>，加粗）</a:t>
            </a:r>
            <a:endParaRPr lang="zh-CN" altLang="en-US" sz="1000" dirty="0">
              <a:latin typeface="Arial" panose="020B0604020202020204" pitchFamily="34" charset="0"/>
              <a:ea typeface="黑体" panose="02010609060101010101" pitchFamily="49" charset="-122"/>
              <a:cs typeface="Arial" panose="020B0604020202020204" pitchFamily="34" charset="0"/>
            </a:endParaRPr>
          </a:p>
        </p:txBody>
      </p:sp>
      <p:sp>
        <p:nvSpPr>
          <p:cNvPr id="4" name="Footer Placeholder 3"/>
          <p:cNvSpPr>
            <a:spLocks noGrp="1"/>
          </p:cNvSpPr>
          <p:nvPr>
            <p:ph type="ftr" sz="quarter" idx="2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 name="Slide Number Placeholder 4"/>
          <p:cNvSpPr>
            <a:spLocks noGrp="1"/>
          </p:cNvSpPr>
          <p:nvPr>
            <p:ph type="sldNum" sz="quarter" idx="30"/>
          </p:nvPr>
        </p:nvSpPr>
        <p:spPr/>
        <p:txBody>
          <a:bodyPr/>
          <a:lstStyle/>
          <a:p>
            <a:fld id="{BCA4F33B-2A5C-4874-B5D7-74DA77ECCD3C}" type="slidenum">
              <a:rPr lang="en-US" smtClean="0"/>
            </a:fld>
            <a:endParaRPr lang="en-US"/>
          </a:p>
        </p:txBody>
      </p:sp>
      <p:sp>
        <p:nvSpPr>
          <p:cNvPr id="10" name="Title 9"/>
          <p:cNvSpPr>
            <a:spLocks noGrp="1"/>
          </p:cNvSpPr>
          <p:nvPr>
            <p:ph type="title"/>
          </p:nvPr>
        </p:nvSpPr>
        <p:spPr/>
        <p:txBody>
          <a:bodyPr/>
          <a:lstStyle/>
          <a:p>
            <a:r>
              <a:rPr lang="zh-CN" altLang="en-US" sz="2000" dirty="0">
                <a:latin typeface="黑体" panose="02010609060101010101" pitchFamily="49" charset="-122"/>
                <a:ea typeface="黑体" panose="02010609060101010101" pitchFamily="49" charset="-122"/>
              </a:rPr>
              <a:t>图表示例</a:t>
            </a:r>
            <a:br>
              <a:rPr lang="en-US" altLang="zh-CN" dirty="0">
                <a:latin typeface="黑体" panose="02010609060101010101" pitchFamily="49" charset="-122"/>
                <a:ea typeface="黑体" panose="02010609060101010101" pitchFamily="49" charset="-122"/>
              </a:rPr>
            </a:br>
            <a:r>
              <a:rPr lang="zh-CN" altLang="en-US" sz="1600" dirty="0">
                <a:latin typeface="黑体" panose="02010609060101010101" pitchFamily="49" charset="-122"/>
                <a:ea typeface="黑体" panose="02010609060101010101" pitchFamily="49" charset="-122"/>
              </a:rPr>
              <a:t>三栏</a:t>
            </a:r>
            <a:endParaRPr lang="en-US" sz="1600" dirty="0">
              <a:latin typeface="黑体" panose="02010609060101010101" pitchFamily="49" charset="-122"/>
              <a:ea typeface="黑体" panose="02010609060101010101" pitchFamily="49"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99"/>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4" name="Footer Placeholder 3"/>
          <p:cNvSpPr>
            <a:spLocks noGrp="1"/>
          </p:cNvSpPr>
          <p:nvPr>
            <p:ph type="ftr" sz="quarter" idx="29"/>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 name="Slide Number Placeholder 4"/>
          <p:cNvSpPr>
            <a:spLocks noGrp="1"/>
          </p:cNvSpPr>
          <p:nvPr>
            <p:ph type="sldNum" sz="quarter" idx="30"/>
          </p:nvPr>
        </p:nvSpPr>
        <p:spPr/>
        <p:txBody>
          <a:bodyPr/>
          <a:lstStyle/>
          <a:p>
            <a:fld id="{BCA4F33B-2A5C-4874-B5D7-74DA77ECCD3C}" type="slidenum">
              <a:rPr lang="en-US" smtClean="0"/>
            </a:fld>
            <a:endParaRPr lang="en-US"/>
          </a:p>
        </p:txBody>
      </p:sp>
      <p:graphicFrame>
        <p:nvGraphicFramePr>
          <p:cNvPr id="23" name="Content Placeholder 3"/>
          <p:cNvGraphicFramePr>
            <a:graphicFrameLocks noGrp="1"/>
          </p:cNvGraphicFramePr>
          <p:nvPr>
            <p:ph idx="13"/>
          </p:nvPr>
        </p:nvGraphicFramePr>
        <p:xfrm>
          <a:off x="290513" y="1058863"/>
          <a:ext cx="2012950" cy="2882900"/>
        </p:xfrm>
        <a:graphic>
          <a:graphicData uri="http://schemas.openxmlformats.org/drawingml/2006/chart">
            <c:chart xmlns:c="http://schemas.openxmlformats.org/drawingml/2006/chart" xmlns:r="http://schemas.openxmlformats.org/officeDocument/2006/relationships" r:id="rId1"/>
          </a:graphicData>
        </a:graphic>
      </p:graphicFrame>
      <p:sp>
        <p:nvSpPr>
          <p:cNvPr id="9" name="Text Placeholder 8"/>
          <p:cNvSpPr>
            <a:spLocks noGrp="1"/>
          </p:cNvSpPr>
          <p:nvPr>
            <p:ph type="body" idx="17"/>
          </p:nvPr>
        </p:nvSpPr>
        <p:spPr>
          <a:xfrm>
            <a:off x="320561" y="1087320"/>
            <a:ext cx="2014803" cy="184666"/>
          </a:xfrm>
        </p:spPr>
        <p:txBody>
          <a:bodyPr lIns="13716" rIns="0" bIns="0"/>
          <a:lstStyle/>
          <a:p>
            <a:r>
              <a:rPr lang="zh-CN" altLang="en-US" dirty="0">
                <a:latin typeface="Arial" panose="020B0604020202020204" pitchFamily="34" charset="0"/>
                <a:ea typeface="黑体" panose="02010609060101010101" pitchFamily="49" charset="-122"/>
                <a:cs typeface="Arial" panose="020B0604020202020204" pitchFamily="34" charset="0"/>
              </a:rPr>
              <a:t>图表标题（</a:t>
            </a:r>
            <a:r>
              <a:rPr lang="en-US" altLang="zh-CN" dirty="0">
                <a:latin typeface="Arial" panose="020B0604020202020204" pitchFamily="34" charset="0"/>
                <a:ea typeface="黑体" panose="02010609060101010101" pitchFamily="49" charset="-122"/>
                <a:cs typeface="Arial" panose="020B0604020202020204" pitchFamily="34" charset="0"/>
              </a:rPr>
              <a:t>10</a:t>
            </a:r>
            <a:r>
              <a:rPr lang="zh-CN" altLang="en-US" dirty="0">
                <a:latin typeface="Arial" panose="020B0604020202020204" pitchFamily="34" charset="0"/>
                <a:ea typeface="黑体" panose="02010609060101010101" pitchFamily="49" charset="-122"/>
                <a:cs typeface="Arial" panose="020B0604020202020204" pitchFamily="34" charset="0"/>
              </a:rPr>
              <a:t>，加粗）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50" name="Content Placeholder 3"/>
          <p:cNvGraphicFramePr>
            <a:graphicFrameLocks noGrp="1"/>
          </p:cNvGraphicFramePr>
          <p:nvPr>
            <p:ph idx="18"/>
          </p:nvPr>
        </p:nvGraphicFramePr>
        <p:xfrm>
          <a:off x="2473325" y="1058863"/>
          <a:ext cx="2011363" cy="2882900"/>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 Placeholder 15"/>
          <p:cNvSpPr>
            <a:spLocks noGrp="1"/>
          </p:cNvSpPr>
          <p:nvPr>
            <p:ph type="body" idx="25"/>
          </p:nvPr>
        </p:nvSpPr>
        <p:spPr/>
        <p:txBody>
          <a:bodyPr l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图表标题（</a:t>
            </a:r>
            <a:r>
              <a:rPr lang="en-US" altLang="zh-CN" dirty="0">
                <a:latin typeface="Arial" panose="020B0604020202020204" pitchFamily="34" charset="0"/>
                <a:ea typeface="黑体" panose="02010609060101010101" pitchFamily="49" charset="-122"/>
                <a:cs typeface="Arial" panose="020B0604020202020204" pitchFamily="34" charset="0"/>
              </a:rPr>
              <a:t>10</a:t>
            </a:r>
            <a:r>
              <a:rPr lang="zh-CN" altLang="en-US" dirty="0">
                <a:latin typeface="Arial" panose="020B0604020202020204" pitchFamily="34" charset="0"/>
                <a:ea typeface="黑体" panose="02010609060101010101" pitchFamily="49" charset="-122"/>
                <a:cs typeface="Arial" panose="020B0604020202020204" pitchFamily="34" charset="0"/>
              </a:rPr>
              <a:t>，加粗）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51" name="Content Placeholder 3"/>
          <p:cNvGraphicFramePr>
            <a:graphicFrameLocks noGrp="1"/>
          </p:cNvGraphicFramePr>
          <p:nvPr>
            <p:ph idx="20"/>
          </p:nvPr>
        </p:nvGraphicFramePr>
        <p:xfrm>
          <a:off x="4656138" y="1058863"/>
          <a:ext cx="2011362" cy="28829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11"/>
          <p:cNvSpPr>
            <a:spLocks noGrp="1"/>
          </p:cNvSpPr>
          <p:nvPr>
            <p:ph type="body" idx="26"/>
          </p:nvPr>
        </p:nvSpPr>
        <p:spPr>
          <a:xfrm>
            <a:off x="4688814" y="1087320"/>
            <a:ext cx="2014803" cy="184666"/>
          </a:xfrm>
        </p:spPr>
        <p:txBody>
          <a:bodyPr lIns="13716" rIns="0" bIns="0"/>
          <a:lstStyle/>
          <a:p>
            <a:r>
              <a:rPr lang="zh-CN" altLang="en-US" dirty="0">
                <a:latin typeface="Arial" panose="020B0604020202020204" pitchFamily="34" charset="0"/>
                <a:ea typeface="黑体" panose="02010609060101010101" pitchFamily="49" charset="-122"/>
                <a:cs typeface="Arial" panose="020B0604020202020204" pitchFamily="34" charset="0"/>
              </a:rPr>
              <a:t>图表标题（</a:t>
            </a:r>
            <a:r>
              <a:rPr lang="en-US" altLang="zh-CN" dirty="0">
                <a:latin typeface="Arial" panose="020B0604020202020204" pitchFamily="34" charset="0"/>
                <a:ea typeface="黑体" panose="02010609060101010101" pitchFamily="49" charset="-122"/>
                <a:cs typeface="Arial" panose="020B0604020202020204" pitchFamily="34" charset="0"/>
              </a:rPr>
              <a:t>10</a:t>
            </a:r>
            <a:r>
              <a:rPr lang="zh-CN" altLang="en-US" dirty="0">
                <a:latin typeface="Arial" panose="020B0604020202020204" pitchFamily="34" charset="0"/>
                <a:ea typeface="黑体" panose="02010609060101010101" pitchFamily="49" charset="-122"/>
                <a:cs typeface="Arial" panose="020B0604020202020204" pitchFamily="34" charset="0"/>
              </a:rPr>
              <a:t>，加粗）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52" name="Content Placeholder 3"/>
          <p:cNvGraphicFramePr>
            <a:graphicFrameLocks noGrp="1"/>
          </p:cNvGraphicFramePr>
          <p:nvPr>
            <p:ph idx="31"/>
          </p:nvPr>
        </p:nvGraphicFramePr>
        <p:xfrm>
          <a:off x="6838950" y="1058863"/>
          <a:ext cx="2011363" cy="288290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 Placeholder 12"/>
          <p:cNvSpPr>
            <a:spLocks noGrp="1"/>
          </p:cNvSpPr>
          <p:nvPr>
            <p:ph type="body" idx="32"/>
          </p:nvPr>
        </p:nvSpPr>
        <p:spPr>
          <a:xfrm>
            <a:off x="6871354" y="1087320"/>
            <a:ext cx="2014803" cy="184666"/>
          </a:xfrm>
        </p:spPr>
        <p:txBody>
          <a:bodyPr lIns="13716" rIns="0" bIns="0"/>
          <a:lstStyle/>
          <a:p>
            <a:r>
              <a:rPr lang="zh-CN" altLang="en-US" dirty="0">
                <a:latin typeface="Arial" panose="020B0604020202020204" pitchFamily="34" charset="0"/>
                <a:ea typeface="黑体" panose="02010609060101010101" pitchFamily="49" charset="-122"/>
                <a:cs typeface="Arial" panose="020B0604020202020204" pitchFamily="34" charset="0"/>
              </a:rPr>
              <a:t>图表标题（</a:t>
            </a:r>
            <a:r>
              <a:rPr lang="en-US" altLang="zh-CN" dirty="0">
                <a:latin typeface="Arial" panose="020B0604020202020204" pitchFamily="34" charset="0"/>
                <a:ea typeface="黑体" panose="02010609060101010101" pitchFamily="49" charset="-122"/>
                <a:cs typeface="Arial" panose="020B0604020202020204" pitchFamily="34" charset="0"/>
              </a:rPr>
              <a:t>10</a:t>
            </a:r>
            <a:r>
              <a:rPr lang="zh-CN" altLang="en-US" dirty="0">
                <a:latin typeface="Arial" panose="020B0604020202020204" pitchFamily="34" charset="0"/>
                <a:ea typeface="黑体" panose="02010609060101010101" pitchFamily="49" charset="-122"/>
                <a:cs typeface="Arial" panose="020B0604020202020204" pitchFamily="34" charset="0"/>
              </a:rPr>
              <a:t>，加粗）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7" name="Title 6"/>
          <p:cNvSpPr>
            <a:spLocks noGrp="1"/>
          </p:cNvSpPr>
          <p:nvPr>
            <p:ph type="title"/>
          </p:nvPr>
        </p:nvSpPr>
        <p:spPr/>
        <p:txBody>
          <a:bodyPr lIns="0" rIns="0" bIns="0"/>
          <a:lstStyle/>
          <a:p>
            <a:r>
              <a:rPr lang="zh-CN" altLang="en-US" sz="2000" dirty="0">
                <a:latin typeface="黑体" panose="02010609060101010101" pitchFamily="49" charset="-122"/>
                <a:ea typeface="黑体" panose="02010609060101010101" pitchFamily="49" charset="-122"/>
              </a:rPr>
              <a:t>图表示例</a:t>
            </a:r>
            <a:br>
              <a:rPr lang="en-US" altLang="zh-CN" dirty="0">
                <a:latin typeface="黑体" panose="02010609060101010101" pitchFamily="49" charset="-122"/>
                <a:ea typeface="黑体" panose="02010609060101010101" pitchFamily="49" charset="-122"/>
              </a:rPr>
            </a:br>
            <a:r>
              <a:rPr lang="zh-CN" altLang="en-US" sz="1600" dirty="0">
                <a:latin typeface="黑体" panose="02010609060101010101" pitchFamily="49" charset="-122"/>
                <a:ea typeface="黑体" panose="02010609060101010101" pitchFamily="49" charset="-122"/>
              </a:rPr>
              <a:t>四栏</a:t>
            </a:r>
            <a:endParaRPr lang="en-US" sz="1600" dirty="0">
              <a:latin typeface="黑体" panose="02010609060101010101" pitchFamily="49" charset="-122"/>
              <a:ea typeface="黑体" panose="02010609060101010101" pitchFamily="49"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3"/>
          <p:cNvGraphicFramePr/>
          <p:nvPr/>
        </p:nvGraphicFramePr>
        <p:xfrm>
          <a:off x="4711701" y="2574925"/>
          <a:ext cx="4144962" cy="136207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4" name="Content Placeholder 3"/>
          <p:cNvGraphicFramePr/>
          <p:nvPr/>
        </p:nvGraphicFramePr>
        <p:xfrm>
          <a:off x="292100" y="2574925"/>
          <a:ext cx="4144962" cy="13620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ontent Placeholder 3"/>
          <p:cNvGraphicFramePr/>
          <p:nvPr/>
        </p:nvGraphicFramePr>
        <p:xfrm>
          <a:off x="4711701" y="1058862"/>
          <a:ext cx="4144962" cy="1362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ontent Placeholder 3"/>
          <p:cNvGraphicFramePr/>
          <p:nvPr/>
        </p:nvGraphicFramePr>
        <p:xfrm>
          <a:off x="292100" y="1058862"/>
          <a:ext cx="4144962" cy="1362075"/>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 Placeholder 8"/>
          <p:cNvSpPr>
            <a:spLocks noGrp="1"/>
          </p:cNvSpPr>
          <p:nvPr>
            <p:ph type="body" sz="quarter" idx="18"/>
          </p:nvPr>
        </p:nvSpPr>
        <p:spPr/>
        <p:txBody>
          <a:bodyPr lIns="0" tIns="0" rIns="0" bIns="0"/>
          <a:lstStyle/>
          <a:p>
            <a:r>
              <a:rPr lang="zh-CN" altLang="en-US" dirty="0">
                <a:latin typeface="Arial" panose="020B0604020202020204" pitchFamily="34" charset="0"/>
                <a:ea typeface="黑体" panose="02010609060101010101" pitchFamily="49" charset="-122"/>
                <a:cs typeface="Arial" panose="020B0604020202020204" pitchFamily="34" charset="0"/>
              </a:rPr>
              <a:t>数据来源（</a:t>
            </a:r>
            <a:r>
              <a:rPr lang="en-US" altLang="zh-CN" dirty="0">
                <a:latin typeface="Arial" panose="020B0604020202020204" pitchFamily="34" charset="0"/>
                <a:ea typeface="黑体" panose="02010609060101010101" pitchFamily="49" charset="-122"/>
                <a:cs typeface="Arial" panose="020B0604020202020204" pitchFamily="34" charset="0"/>
              </a:rPr>
              <a:t>8</a:t>
            </a:r>
            <a:r>
              <a:rPr lang="zh-CN" altLang="en-US" dirty="0">
                <a:latin typeface="Arial" panose="020B0604020202020204" pitchFamily="34" charset="0"/>
                <a:ea typeface="黑体" panose="02010609060101010101" pitchFamily="49" charset="-122"/>
                <a:cs typeface="Arial" panose="020B0604020202020204" pitchFamily="34" charset="0"/>
              </a:rPr>
              <a:t>，不加粗）</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4" name="Footer Placeholder 3"/>
          <p:cNvSpPr>
            <a:spLocks noGrp="1"/>
          </p:cNvSpPr>
          <p:nvPr>
            <p:ph type="ftr" sz="quarter" idx="20"/>
          </p:nvPr>
        </p:nvSpPr>
        <p:spPr>
          <a:xfrm>
            <a:off x="1763115" y="4828510"/>
            <a:ext cx="5902923" cy="136525"/>
          </a:xfrm>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5" name="Slide Number Placeholder 4"/>
          <p:cNvSpPr>
            <a:spLocks noGrp="1"/>
          </p:cNvSpPr>
          <p:nvPr>
            <p:ph type="sldNum" sz="quarter" idx="21"/>
          </p:nvPr>
        </p:nvSpPr>
        <p:spPr/>
        <p:txBody>
          <a:bodyPr/>
          <a:lstStyle/>
          <a:p>
            <a:fld id="{BCA4F33B-2A5C-4874-B5D7-74DA77ECCD3C}" type="slidenum">
              <a:rPr lang="en-US" smtClean="0"/>
            </a:fld>
            <a:endParaRPr lang="en-US"/>
          </a:p>
        </p:txBody>
      </p:sp>
      <p:sp>
        <p:nvSpPr>
          <p:cNvPr id="7" name="Title 6"/>
          <p:cNvSpPr>
            <a:spLocks noGrp="1"/>
          </p:cNvSpPr>
          <p:nvPr>
            <p:ph type="title"/>
          </p:nvPr>
        </p:nvSpPr>
        <p:spPr/>
        <p:txBody>
          <a:bodyPr lIns="0" rIns="0" bIns="0"/>
          <a:lstStyle/>
          <a:p>
            <a:r>
              <a:rPr lang="zh-CN" altLang="en-US" sz="2000" dirty="0">
                <a:latin typeface="黑体" panose="02010609060101010101" pitchFamily="49" charset="-122"/>
                <a:ea typeface="黑体" panose="02010609060101010101" pitchFamily="49" charset="-122"/>
              </a:rPr>
              <a:t>图表示例</a:t>
            </a:r>
            <a:br>
              <a:rPr lang="en-US" altLang="zh-CN" dirty="0">
                <a:latin typeface="黑体" panose="02010609060101010101" pitchFamily="49" charset="-122"/>
                <a:ea typeface="黑体" panose="02010609060101010101" pitchFamily="49" charset="-122"/>
              </a:rPr>
            </a:br>
            <a:r>
              <a:rPr lang="en-US" altLang="zh-CN" sz="1600" dirty="0">
                <a:latin typeface="Arial" panose="020B0604020202020204" pitchFamily="34" charset="0"/>
                <a:ea typeface="黑体" panose="02010609060101010101" pitchFamily="49" charset="-122"/>
                <a:cs typeface="Arial" panose="020B0604020202020204" pitchFamily="34" charset="0"/>
              </a:rPr>
              <a:t>2*2</a:t>
            </a:r>
            <a:r>
              <a:rPr lang="zh-CN" altLang="en-US" sz="1600" dirty="0">
                <a:latin typeface="Arial" panose="020B0604020202020204" pitchFamily="34" charset="0"/>
                <a:ea typeface="黑体" panose="02010609060101010101" pitchFamily="49" charset="-122"/>
                <a:cs typeface="Arial" panose="020B0604020202020204" pitchFamily="34" charset="0"/>
              </a:rPr>
              <a:t>栏</a:t>
            </a:r>
            <a:endParaRPr lang="en-US" sz="1600" dirty="0">
              <a:latin typeface="Arial" panose="020B0604020202020204" pitchFamily="34" charset="0"/>
              <a:ea typeface="黑体" panose="02010609060101010101" pitchFamily="49" charset="-122"/>
              <a:cs typeface="Arial" panose="020B0604020202020204" pitchFamily="34" charset="0"/>
            </a:endParaRPr>
          </a:p>
        </p:txBody>
      </p:sp>
      <p:cxnSp>
        <p:nvCxnSpPr>
          <p:cNvPr id="10" name="top_border"/>
          <p:cNvCxnSpPr/>
          <p:nvPr>
            <p:custDataLst>
              <p:tags r:id="rId5"/>
            </p:custDataLst>
          </p:nvPr>
        </p:nvCxnSpPr>
        <p:spPr>
          <a:xfrm>
            <a:off x="287339" y="1058863"/>
            <a:ext cx="4144962"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1" name="top_border"/>
          <p:cNvCxnSpPr/>
          <p:nvPr>
            <p:custDataLst>
              <p:tags r:id="rId6"/>
            </p:custDataLst>
          </p:nvPr>
        </p:nvCxnSpPr>
        <p:spPr>
          <a:xfrm>
            <a:off x="4711701" y="1058863"/>
            <a:ext cx="4144962"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4" name="top_border"/>
          <p:cNvCxnSpPr/>
          <p:nvPr>
            <p:custDataLst>
              <p:tags r:id="rId7"/>
            </p:custDataLst>
          </p:nvPr>
        </p:nvCxnSpPr>
        <p:spPr>
          <a:xfrm>
            <a:off x="4711701" y="2574925"/>
            <a:ext cx="4144962"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7" name="top_border"/>
          <p:cNvCxnSpPr/>
          <p:nvPr>
            <p:custDataLst>
              <p:tags r:id="rId8"/>
            </p:custDataLst>
          </p:nvPr>
        </p:nvCxnSpPr>
        <p:spPr>
          <a:xfrm>
            <a:off x="287338" y="2574925"/>
            <a:ext cx="4144962"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8" name="Text Placeholder 15"/>
          <p:cNvSpPr txBox="1"/>
          <p:nvPr/>
        </p:nvSpPr>
        <p:spPr>
          <a:xfrm>
            <a:off x="4747826" y="1075158"/>
            <a:ext cx="4108044" cy="181811"/>
          </a:xfrm>
          <a:prstGeom prst="rect">
            <a:avLst/>
          </a:prstGeom>
        </p:spPr>
        <p:txBody>
          <a:bodyPr vert="horz" lIns="0" tIns="0" rIns="0" bIns="0" rtlCol="0" anchor="t" anchorCtr="0">
            <a:noAutofit/>
          </a:bodyPr>
          <a:lstStyle>
            <a:lvl1pPr marL="0" indent="0" algn="l" defTabSz="171450" rtl="0" eaLnBrk="1" latinLnBrk="0" hangingPunct="1">
              <a:spcBef>
                <a:spcPts val="600"/>
              </a:spcBef>
              <a:buFont typeface="Verdana" panose="020B0604030504040204" pitchFamily="34" charset="0"/>
              <a:buNone/>
              <a:defRPr sz="1400" b="0" kern="1200" spc="0" baseline="0">
                <a:solidFill>
                  <a:schemeClr val="tx1"/>
                </a:solidFill>
                <a:latin typeface="+mn-lt"/>
                <a:ea typeface="+mn-ea"/>
                <a:cs typeface="+mn-cs"/>
              </a:defRPr>
            </a:lvl1pPr>
            <a:lvl2pPr marL="173355" indent="-17335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3080" indent="-15557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sz="1000" b="1" dirty="0">
                <a:latin typeface="Arial" panose="020B0604020202020204" pitchFamily="34" charset="0"/>
                <a:ea typeface="黑体" panose="02010609060101010101" pitchFamily="49" charset="-122"/>
                <a:cs typeface="Arial" panose="020B0604020202020204" pitchFamily="34" charset="0"/>
              </a:rPr>
              <a:t>图表标题（</a:t>
            </a:r>
            <a:r>
              <a:rPr lang="en-US" altLang="zh-CN" sz="1000" b="1" dirty="0">
                <a:latin typeface="Arial" panose="020B0604020202020204" pitchFamily="34" charset="0"/>
                <a:ea typeface="黑体" panose="02010609060101010101" pitchFamily="49" charset="-122"/>
                <a:cs typeface="Arial" panose="020B0604020202020204" pitchFamily="34" charset="0"/>
              </a:rPr>
              <a:t>10</a:t>
            </a:r>
            <a:r>
              <a:rPr lang="zh-CN" altLang="en-US" sz="1000" b="1" dirty="0">
                <a:latin typeface="Arial" panose="020B0604020202020204" pitchFamily="34" charset="0"/>
                <a:ea typeface="黑体" panose="02010609060101010101" pitchFamily="49" charset="-122"/>
                <a:cs typeface="Arial" panose="020B0604020202020204" pitchFamily="34" charset="0"/>
              </a:rPr>
              <a:t>，加粗）</a:t>
            </a:r>
            <a:endParaRPr lang="zh-CN" altLang="en-US" sz="1000" b="1" dirty="0">
              <a:latin typeface="Arial" panose="020B0604020202020204" pitchFamily="34" charset="0"/>
              <a:ea typeface="黑体" panose="02010609060101010101" pitchFamily="49" charset="-122"/>
              <a:cs typeface="Arial" panose="020B0604020202020204" pitchFamily="34" charset="0"/>
            </a:endParaRPr>
          </a:p>
        </p:txBody>
      </p:sp>
      <p:sp>
        <p:nvSpPr>
          <p:cNvPr id="29" name="Text Placeholder 15"/>
          <p:cNvSpPr txBox="1"/>
          <p:nvPr/>
        </p:nvSpPr>
        <p:spPr>
          <a:xfrm>
            <a:off x="324255" y="2594383"/>
            <a:ext cx="4108044" cy="181811"/>
          </a:xfrm>
          <a:prstGeom prst="rect">
            <a:avLst/>
          </a:prstGeom>
        </p:spPr>
        <p:txBody>
          <a:bodyPr vert="horz" lIns="0" tIns="0" rIns="0" bIns="0" rtlCol="0" anchor="t" anchorCtr="0">
            <a:noAutofit/>
          </a:bodyPr>
          <a:lstStyle>
            <a:lvl1pPr marL="0" indent="0" algn="l" defTabSz="171450" rtl="0" eaLnBrk="1" latinLnBrk="0" hangingPunct="1">
              <a:spcBef>
                <a:spcPts val="600"/>
              </a:spcBef>
              <a:buFont typeface="Verdana" panose="020B0604030504040204" pitchFamily="34" charset="0"/>
              <a:buNone/>
              <a:defRPr sz="1400" b="0" kern="1200" spc="0" baseline="0">
                <a:solidFill>
                  <a:schemeClr val="tx1"/>
                </a:solidFill>
                <a:latin typeface="+mn-lt"/>
                <a:ea typeface="+mn-ea"/>
                <a:cs typeface="+mn-cs"/>
              </a:defRPr>
            </a:lvl1pPr>
            <a:lvl2pPr marL="173355" indent="-17335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3080" indent="-15557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sz="1000" b="1" dirty="0">
                <a:latin typeface="Arial" panose="020B0604020202020204" pitchFamily="34" charset="0"/>
                <a:ea typeface="黑体" panose="02010609060101010101" pitchFamily="49" charset="-122"/>
                <a:cs typeface="Arial" panose="020B0604020202020204" pitchFamily="34" charset="0"/>
              </a:rPr>
              <a:t>图表标题（</a:t>
            </a:r>
            <a:r>
              <a:rPr lang="en-US" altLang="zh-CN" sz="1000" b="1" dirty="0">
                <a:latin typeface="Arial" panose="020B0604020202020204" pitchFamily="34" charset="0"/>
                <a:ea typeface="黑体" panose="02010609060101010101" pitchFamily="49" charset="-122"/>
                <a:cs typeface="Arial" panose="020B0604020202020204" pitchFamily="34" charset="0"/>
              </a:rPr>
              <a:t>10</a:t>
            </a:r>
            <a:r>
              <a:rPr lang="zh-CN" altLang="en-US" sz="1000" b="1" dirty="0">
                <a:latin typeface="Arial" panose="020B0604020202020204" pitchFamily="34" charset="0"/>
                <a:ea typeface="黑体" panose="02010609060101010101" pitchFamily="49" charset="-122"/>
                <a:cs typeface="Arial" panose="020B0604020202020204" pitchFamily="34" charset="0"/>
              </a:rPr>
              <a:t>，加粗）</a:t>
            </a:r>
            <a:endParaRPr lang="zh-CN" altLang="en-US" sz="1000" b="1" dirty="0">
              <a:latin typeface="Arial" panose="020B0604020202020204" pitchFamily="34" charset="0"/>
              <a:ea typeface="黑体" panose="02010609060101010101" pitchFamily="49" charset="-122"/>
              <a:cs typeface="Arial" panose="020B0604020202020204" pitchFamily="34" charset="0"/>
            </a:endParaRPr>
          </a:p>
        </p:txBody>
      </p:sp>
      <p:sp>
        <p:nvSpPr>
          <p:cNvPr id="30" name="Text Placeholder 15"/>
          <p:cNvSpPr txBox="1"/>
          <p:nvPr/>
        </p:nvSpPr>
        <p:spPr>
          <a:xfrm>
            <a:off x="4747826" y="2594383"/>
            <a:ext cx="4108044" cy="181811"/>
          </a:xfrm>
          <a:prstGeom prst="rect">
            <a:avLst/>
          </a:prstGeom>
        </p:spPr>
        <p:txBody>
          <a:bodyPr vert="horz" lIns="0" tIns="0" rIns="0" bIns="0" rtlCol="0" anchor="t" anchorCtr="0">
            <a:noAutofit/>
          </a:bodyPr>
          <a:lstStyle>
            <a:lvl1pPr marL="0" indent="0" algn="l" defTabSz="171450" rtl="0" eaLnBrk="1" latinLnBrk="0" hangingPunct="1">
              <a:spcBef>
                <a:spcPts val="600"/>
              </a:spcBef>
              <a:buFont typeface="Verdana" panose="020B0604030504040204" pitchFamily="34" charset="0"/>
              <a:buNone/>
              <a:defRPr sz="1400" b="0" kern="1200" spc="0" baseline="0">
                <a:solidFill>
                  <a:schemeClr val="tx1"/>
                </a:solidFill>
                <a:latin typeface="+mn-lt"/>
                <a:ea typeface="+mn-ea"/>
                <a:cs typeface="+mn-cs"/>
              </a:defRPr>
            </a:lvl1pPr>
            <a:lvl2pPr marL="173355" indent="-17335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3080" indent="-15557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sz="1000" b="1" dirty="0">
                <a:latin typeface="Arial" panose="020B0604020202020204" pitchFamily="34" charset="0"/>
                <a:ea typeface="黑体" panose="02010609060101010101" pitchFamily="49" charset="-122"/>
                <a:cs typeface="Arial" panose="020B0604020202020204" pitchFamily="34" charset="0"/>
              </a:rPr>
              <a:t>图表标题（</a:t>
            </a:r>
            <a:r>
              <a:rPr lang="en-US" altLang="zh-CN" sz="1000" b="1" dirty="0">
                <a:latin typeface="Arial" panose="020B0604020202020204" pitchFamily="34" charset="0"/>
                <a:ea typeface="黑体" panose="02010609060101010101" pitchFamily="49" charset="-122"/>
                <a:cs typeface="Arial" panose="020B0604020202020204" pitchFamily="34" charset="0"/>
              </a:rPr>
              <a:t>10</a:t>
            </a:r>
            <a:r>
              <a:rPr lang="zh-CN" altLang="en-US" sz="1000" b="1" dirty="0">
                <a:latin typeface="Arial" panose="020B0604020202020204" pitchFamily="34" charset="0"/>
                <a:ea typeface="黑体" panose="02010609060101010101" pitchFamily="49" charset="-122"/>
                <a:cs typeface="Arial" panose="020B0604020202020204" pitchFamily="34" charset="0"/>
              </a:rPr>
              <a:t>，加粗）</a:t>
            </a:r>
            <a:endParaRPr lang="zh-CN" altLang="en-US" sz="1000" b="1" dirty="0">
              <a:latin typeface="Arial" panose="020B0604020202020204" pitchFamily="34" charset="0"/>
              <a:ea typeface="黑体" panose="02010609060101010101" pitchFamily="49" charset="-122"/>
              <a:cs typeface="Arial" panose="020B0604020202020204" pitchFamily="34" charset="0"/>
            </a:endParaRPr>
          </a:p>
        </p:txBody>
      </p:sp>
      <p:sp>
        <p:nvSpPr>
          <p:cNvPr id="25" name="Text Placeholder 15"/>
          <p:cNvSpPr txBox="1"/>
          <p:nvPr/>
        </p:nvSpPr>
        <p:spPr>
          <a:xfrm>
            <a:off x="324255" y="1075158"/>
            <a:ext cx="4108044" cy="181811"/>
          </a:xfrm>
          <a:prstGeom prst="rect">
            <a:avLst/>
          </a:prstGeom>
        </p:spPr>
        <p:txBody>
          <a:bodyPr vert="horz" lIns="0" tIns="0" rIns="0" bIns="0" rtlCol="0" anchor="t" anchorCtr="0">
            <a:noAutofit/>
          </a:bodyPr>
          <a:lstStyle>
            <a:lvl1pPr marL="0" indent="0" algn="l" defTabSz="171450" rtl="0" eaLnBrk="1" latinLnBrk="0" hangingPunct="1">
              <a:spcBef>
                <a:spcPts val="600"/>
              </a:spcBef>
              <a:buFont typeface="Verdana" panose="020B0604030504040204" pitchFamily="34" charset="0"/>
              <a:buNone/>
              <a:defRPr sz="1400" b="0" kern="1200" spc="0" baseline="0">
                <a:solidFill>
                  <a:schemeClr val="tx1"/>
                </a:solidFill>
                <a:latin typeface="+mn-lt"/>
                <a:ea typeface="+mn-ea"/>
                <a:cs typeface="+mn-cs"/>
              </a:defRPr>
            </a:lvl1pPr>
            <a:lvl2pPr marL="173355" indent="-17335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3080" indent="-15557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sz="1000" b="1" dirty="0">
                <a:latin typeface="Arial" panose="020B0604020202020204" pitchFamily="34" charset="0"/>
                <a:ea typeface="黑体" panose="02010609060101010101" pitchFamily="49" charset="-122"/>
                <a:cs typeface="Arial" panose="020B0604020202020204" pitchFamily="34" charset="0"/>
              </a:rPr>
              <a:t>图表标题（</a:t>
            </a:r>
            <a:r>
              <a:rPr lang="en-US" altLang="zh-CN" sz="1000" b="1" dirty="0">
                <a:latin typeface="Arial" panose="020B0604020202020204" pitchFamily="34" charset="0"/>
                <a:ea typeface="黑体" panose="02010609060101010101" pitchFamily="49" charset="-122"/>
                <a:cs typeface="Arial" panose="020B0604020202020204" pitchFamily="34" charset="0"/>
              </a:rPr>
              <a:t>10</a:t>
            </a:r>
            <a:r>
              <a:rPr lang="zh-CN" altLang="en-US" sz="1000" b="1" dirty="0">
                <a:latin typeface="Arial" panose="020B0604020202020204" pitchFamily="34" charset="0"/>
                <a:ea typeface="黑体" panose="02010609060101010101" pitchFamily="49" charset="-122"/>
                <a:cs typeface="Arial" panose="020B0604020202020204" pitchFamily="34" charset="0"/>
              </a:rPr>
              <a:t>，加粗）</a:t>
            </a:r>
            <a:endParaRPr lang="zh-CN" altLang="en-US" sz="1000" b="1"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21"/>
          </p:nvPr>
        </p:nvPicPr>
        <p:blipFill>
          <a:blip r:embed="rId1">
            <a:extLst>
              <a:ext uri="{28A0092B-C50C-407E-A947-70E740481C1C}">
                <a14:useLocalDpi xmlns:a14="http://schemas.microsoft.com/office/drawing/2010/main" val="0"/>
              </a:ext>
            </a:extLst>
          </a:blip>
          <a:srcRect l="19457" r="19457"/>
          <a:stretch>
            <a:fillRect/>
          </a:stretch>
        </p:blipFill>
        <p:spPr>
          <a:xfrm>
            <a:off x="3240033" y="0"/>
            <a:ext cx="5905500" cy="5143500"/>
          </a:xfrm>
        </p:spPr>
      </p:pic>
      <p:sp>
        <p:nvSpPr>
          <p:cNvPr id="2" name="Footer Placeholder 1"/>
          <p:cNvSpPr>
            <a:spLocks noGrp="1"/>
          </p:cNvSpPr>
          <p:nvPr>
            <p:ph type="ftr" sz="quarter" idx="19"/>
          </p:nvPr>
        </p:nvSpPr>
        <p:spPr>
          <a:xfrm>
            <a:off x="1763115" y="4820960"/>
            <a:ext cx="5902923" cy="136525"/>
          </a:xfrm>
        </p:spPr>
        <p:txBody>
          <a:bodyPr/>
          <a:lstStyle/>
          <a:p>
            <a:pPr lvl="0"/>
            <a:r>
              <a:rPr lang="zh-CN" altLang="en-US" dirty="0">
                <a:solidFill>
                  <a:srgbClr val="000000"/>
                </a:solidFill>
                <a:latin typeface="黑体" panose="02010609060101010101" pitchFamily="49" charset="-122"/>
                <a:ea typeface="黑体" panose="02010609060101010101" pitchFamily="49" charset="-122"/>
              </a:rPr>
              <a:t>可选页脚（例：仅供内部参考）</a:t>
            </a:r>
            <a:endParaRPr lang="zh-CN" altLang="en-US" dirty="0">
              <a:solidFill>
                <a:srgbClr val="000000"/>
              </a:solidFill>
              <a:latin typeface="黑体" panose="02010609060101010101" pitchFamily="49" charset="-122"/>
              <a:ea typeface="黑体" panose="02010609060101010101" pitchFamily="49" charset="-122"/>
            </a:endParaRPr>
          </a:p>
        </p:txBody>
      </p:sp>
      <p:sp>
        <p:nvSpPr>
          <p:cNvPr id="6" name="Slide Number Placeholder 5"/>
          <p:cNvSpPr>
            <a:spLocks noGrp="1"/>
          </p:cNvSpPr>
          <p:nvPr>
            <p:ph type="sldNum" sz="quarter" idx="20"/>
          </p:nvPr>
        </p:nvSpPr>
        <p:spPr/>
        <p:txBody>
          <a:bodyPr/>
          <a:lstStyle/>
          <a:p>
            <a:fld id="{BCA4F33B-2A5C-4874-B5D7-74DA77ECCD3C}" type="slidenum">
              <a:rPr lang="en-US" smtClean="0">
                <a:solidFill>
                  <a:schemeClr val="bg1"/>
                </a:solidFill>
              </a:rPr>
            </a:fld>
            <a:endParaRPr lang="en-US" dirty="0">
              <a:solidFill>
                <a:schemeClr val="bg1"/>
              </a:solidFill>
            </a:endParaRPr>
          </a:p>
        </p:txBody>
      </p:sp>
      <p:sp>
        <p:nvSpPr>
          <p:cNvPr id="5" name="Title 4"/>
          <p:cNvSpPr>
            <a:spLocks noGrp="1"/>
          </p:cNvSpPr>
          <p:nvPr>
            <p:ph type="title"/>
          </p:nvPr>
        </p:nvSpPr>
        <p:spPr/>
        <p:txBody>
          <a:bodyPr/>
          <a:lstStyle/>
          <a:p>
            <a:r>
              <a:rPr lang="zh-CN" altLang="en-US" sz="2000" dirty="0">
                <a:latin typeface="Arial" panose="020B0604020202020204" pitchFamily="34" charset="0"/>
                <a:ea typeface="黑体" panose="02010609060101010101" pitchFamily="49" charset="-122"/>
                <a:cs typeface="Arial" panose="020B0604020202020204" pitchFamily="34" charset="0"/>
              </a:rPr>
              <a:t>文本文字</a:t>
            </a:r>
            <a:endParaRPr lang="en-US" sz="2000" dirty="0">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423" t="12575" r="-254" b="20522"/>
          <a:stretch>
            <a:fillRect/>
          </a:stretch>
        </p:blipFill>
        <p:spPr>
          <a:xfrm>
            <a:off x="-38749" y="1061849"/>
            <a:ext cx="9205995" cy="4081622"/>
          </a:xfrm>
          <a:prstGeom prst="rect">
            <a:avLst/>
          </a:prstGeom>
        </p:spPr>
      </p:pic>
      <p:sp>
        <p:nvSpPr>
          <p:cNvPr id="4" name="Footer Placeholder 3"/>
          <p:cNvSpPr>
            <a:spLocks noGrp="1"/>
          </p:cNvSpPr>
          <p:nvPr>
            <p:ph type="ftr" sz="quarter" idx="19"/>
          </p:nvPr>
        </p:nvSpPr>
        <p:spPr>
          <a:xfrm>
            <a:off x="1763115" y="4836259"/>
            <a:ext cx="5902923" cy="136525"/>
          </a:xfrm>
        </p:spPr>
        <p:txBody>
          <a:bodyPr/>
          <a:lstStyle/>
          <a:p>
            <a:pPr lvl="0"/>
            <a:r>
              <a:rPr lang="zh-CN" altLang="en-US" dirty="0">
                <a:solidFill>
                  <a:schemeClr val="tx1"/>
                </a:solidFill>
                <a:latin typeface="Noto Sans SC Regular" panose="020B0500000000000000" pitchFamily="34" charset="-122"/>
                <a:ea typeface="Noto Sans SC Regular" panose="020B0500000000000000" pitchFamily="34" charset="-122"/>
              </a:rPr>
              <a:t>可选页脚（例：仅供内部参考）</a:t>
            </a:r>
            <a:endParaRPr lang="zh-CN" altLang="en-US" dirty="0">
              <a:solidFill>
                <a:schemeClr val="tx1"/>
              </a:solidFill>
              <a:latin typeface="Noto Sans SC Regular" panose="020B0500000000000000" pitchFamily="34" charset="-122"/>
              <a:ea typeface="Noto Sans SC Regular" panose="020B0500000000000000" pitchFamily="34" charset="-122"/>
            </a:endParaRPr>
          </a:p>
        </p:txBody>
      </p:sp>
      <p:sp>
        <p:nvSpPr>
          <p:cNvPr id="6" name="Slide Number Placeholder 5"/>
          <p:cNvSpPr>
            <a:spLocks noGrp="1"/>
          </p:cNvSpPr>
          <p:nvPr>
            <p:ph type="sldNum" sz="quarter" idx="20"/>
          </p:nvPr>
        </p:nvSpPr>
        <p:spPr/>
        <p:txBody>
          <a:bodyPr/>
          <a:lstStyle/>
          <a:p>
            <a:fld id="{BCA4F33B-2A5C-4874-B5D7-74DA77ECCD3C}" type="slidenum">
              <a:rPr lang="en-US" smtClean="0">
                <a:solidFill>
                  <a:schemeClr val="tx1"/>
                </a:solidFill>
              </a:rPr>
            </a:fld>
            <a:endParaRPr lang="en-US" dirty="0">
              <a:solidFill>
                <a:schemeClr val="tx1"/>
              </a:solidFill>
            </a:endParaRPr>
          </a:p>
        </p:txBody>
      </p:sp>
      <p:sp>
        <p:nvSpPr>
          <p:cNvPr id="7" name="Text Placeholder 6"/>
          <p:cNvSpPr>
            <a:spLocks noGrp="1"/>
          </p:cNvSpPr>
          <p:nvPr>
            <p:ph type="body" sz="quarter" idx="27"/>
          </p:nvPr>
        </p:nvSpPr>
        <p:spPr/>
        <p:txBody>
          <a:bodyPr/>
          <a:lstStyle/>
          <a:p>
            <a:r>
              <a:rPr lang="zh-CN" altLang="en-US" dirty="0">
                <a:latin typeface="+mn-ea"/>
              </a:rPr>
              <a:t>文本文字</a:t>
            </a:r>
            <a:endParaRPr lang="en-US" dirty="0">
              <a:latin typeface="+mn-ea"/>
            </a:endParaRPr>
          </a:p>
          <a:p>
            <a:pPr lvl="1"/>
            <a:r>
              <a:rPr lang="zh-CN" altLang="en-US" dirty="0">
                <a:latin typeface="+mn-ea"/>
              </a:rPr>
              <a:t>文本文字</a:t>
            </a:r>
            <a:endParaRPr lang="zh-CN" altLang="en-US" dirty="0">
              <a:latin typeface="+mn-ea"/>
            </a:endParaRPr>
          </a:p>
        </p:txBody>
      </p:sp>
      <p:sp>
        <p:nvSpPr>
          <p:cNvPr id="13" name="Title 4"/>
          <p:cNvSpPr>
            <a:spLocks noGrp="1"/>
          </p:cNvSpPr>
          <p:nvPr>
            <p:ph type="title"/>
          </p:nvPr>
        </p:nvSpPr>
        <p:spPr>
          <a:xfrm>
            <a:off x="288900" y="243000"/>
            <a:ext cx="8568929" cy="569387"/>
          </a:xfrm>
        </p:spPr>
        <p:txBody>
          <a:bodyPr wrap="square" lIns="0" tIns="0" rIns="0" bIns="0">
            <a:spAutoFit/>
          </a:bodyPr>
          <a:lstStyle/>
          <a:p>
            <a:r>
              <a:rPr lang="zh-CN" altLang="en-US" sz="2000" dirty="0">
                <a:solidFill>
                  <a:srgbClr val="000AD2"/>
                </a:solidFill>
              </a:rPr>
              <a:t>主标题（</a:t>
            </a:r>
            <a:r>
              <a:rPr lang="en-US" altLang="zh-CN" sz="2000" dirty="0">
                <a:solidFill>
                  <a:srgbClr val="000AD2"/>
                </a:solidFill>
              </a:rPr>
              <a:t>20</a:t>
            </a:r>
            <a:r>
              <a:rPr lang="zh-CN" altLang="en-US" sz="2000" dirty="0">
                <a:solidFill>
                  <a:srgbClr val="000AD2"/>
                </a:solidFill>
              </a:rPr>
              <a:t>，不加粗）</a:t>
            </a:r>
            <a:br>
              <a:rPr lang="en-US" altLang="zh-CN" sz="1200" dirty="0">
                <a:solidFill>
                  <a:srgbClr val="000AD2"/>
                </a:solidFill>
              </a:rPr>
            </a:br>
            <a:r>
              <a:rPr lang="zh-CN" altLang="en-US" sz="1600" dirty="0">
                <a:solidFill>
                  <a:srgbClr val="000AD2"/>
                </a:solidFill>
              </a:rPr>
              <a:t>副标题（</a:t>
            </a:r>
            <a:r>
              <a:rPr lang="en-US" altLang="zh-CN" sz="1600" dirty="0">
                <a:solidFill>
                  <a:srgbClr val="000AD2"/>
                </a:solidFill>
              </a:rPr>
              <a:t>16</a:t>
            </a:r>
            <a:r>
              <a:rPr lang="zh-CN" altLang="en-US" sz="1600" dirty="0">
                <a:solidFill>
                  <a:srgbClr val="000AD2"/>
                </a:solidFill>
              </a:rPr>
              <a:t>，不加粗）</a:t>
            </a:r>
            <a:endParaRPr lang="en-US" sz="1600" dirty="0">
              <a:latin typeface="Arial" panose="020B0604020202020204" pitchFamily="34" charset="0"/>
              <a:ea typeface="黑体" panose="02010609060101010101" pitchFamily="49" charset="-122"/>
              <a:cs typeface="Arial" panose="020B0604020202020204" pitchFamily="34" charset="0"/>
            </a:endParaRPr>
          </a:p>
        </p:txBody>
      </p:sp>
      <p:pic>
        <p:nvPicPr>
          <p:cNvPr id="11" name="图片 1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3" name="think-cell Slide" r:id="rId2" imgW="0" imgH="0" progId="TCLayout.ActiveDocument.1">
                  <p:embed/>
                </p:oleObj>
              </mc:Choice>
              <mc:Fallback>
                <p:oleObj name="think-cell Slide" r:id="rId2" imgW="0" imgH="0" progId="TCLayout.ActiveDocument.1">
                  <p:embed/>
                  <p:pic>
                    <p:nvPicPr>
                      <p:cNvPr id="0" name="Object 8"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4"/>
            </p:custDataLst>
          </p:nvPr>
        </p:nvSpPr>
        <p:spPr>
          <a:xfrm>
            <a:off x="28890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1050" dirty="0">
              <a:latin typeface="Graphik" panose="020B0503030202060203" pitchFamily="34" charset="0"/>
              <a:ea typeface="+mj-ea"/>
              <a:cs typeface="+mj-cs"/>
              <a:sym typeface="Graphik" panose="020B0503030202060203" pitchFamily="34" charset="0"/>
            </a:endParaRPr>
          </a:p>
        </p:txBody>
      </p:sp>
      <p:pic>
        <p:nvPicPr>
          <p:cNvPr id="7" name="Picture 6" descr="A person sitting at a table with a computer&#10;&#10;Description automatically generated with low confidence"/>
          <p:cNvPicPr>
            <a:picLocks noChangeAspect="1"/>
          </p:cNvPicPr>
          <p:nvPr/>
        </p:nvPicPr>
        <p:blipFill rotWithShape="1">
          <a:blip r:embed="rId5">
            <a:extLst>
              <a:ext uri="{28A0092B-C50C-407E-A947-70E740481C1C}">
                <a14:useLocalDpi xmlns:a14="http://schemas.microsoft.com/office/drawing/2010/main" val="0"/>
              </a:ext>
            </a:extLst>
          </a:blip>
          <a:srcRect t="14409" b="18105"/>
          <a:stretch>
            <a:fillRect/>
          </a:stretch>
        </p:blipFill>
        <p:spPr>
          <a:xfrm>
            <a:off x="0" y="1068370"/>
            <a:ext cx="9144000" cy="4089399"/>
          </a:xfrm>
          <a:prstGeom prst="rect">
            <a:avLst/>
          </a:prstGeom>
        </p:spPr>
      </p:pic>
      <p:sp>
        <p:nvSpPr>
          <p:cNvPr id="15" name="Text Placeholder 14"/>
          <p:cNvSpPr>
            <a:spLocks noGrp="1"/>
          </p:cNvSpPr>
          <p:nvPr>
            <p:ph type="body" sz="quarter" idx="18"/>
          </p:nvPr>
        </p:nvSpPr>
        <p:spPr/>
        <p:txBody>
          <a:bodyPr lIns="0" tIns="0" rIns="0" bIns="0"/>
          <a:lstStyle/>
          <a:p>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数据来源（ </a:t>
            </a:r>
            <a:r>
              <a:rPr lang="en-US" altLang="zh-CN" dirty="0">
                <a:solidFill>
                  <a:schemeClr val="bg1"/>
                </a:solidFill>
                <a:latin typeface="Arial" panose="020B0604020202020204" pitchFamily="34" charset="0"/>
                <a:ea typeface="黑体" panose="02010609060101010101" pitchFamily="49" charset="-122"/>
                <a:cs typeface="Arial" panose="020B0604020202020204" pitchFamily="34" charset="0"/>
              </a:rPr>
              <a:t>8</a:t>
            </a:r>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，不加粗）</a:t>
            </a:r>
            <a:endPar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6" name="Footer Placeholder 5"/>
          <p:cNvSpPr>
            <a:spLocks noGrp="1"/>
          </p:cNvSpPr>
          <p:nvPr>
            <p:ph type="ftr" sz="quarter" idx="20"/>
          </p:nvPr>
        </p:nvSpPr>
        <p:spPr/>
        <p:txBody>
          <a:bodyPr/>
          <a:lstStyle/>
          <a:p>
            <a:pPr lvl="0"/>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8" name="Slide Number Placeholder 7"/>
          <p:cNvSpPr>
            <a:spLocks noGrp="1"/>
          </p:cNvSpPr>
          <p:nvPr>
            <p:ph type="sldNum" sz="quarter" idx="21"/>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13" name="Title 4"/>
          <p:cNvSpPr>
            <a:spLocks noGrp="1"/>
          </p:cNvSpPr>
          <p:nvPr>
            <p:ph type="title"/>
          </p:nvPr>
        </p:nvSpPr>
        <p:spPr>
          <a:xfrm>
            <a:off x="288900" y="243000"/>
            <a:ext cx="8568929" cy="569387"/>
          </a:xfrm>
        </p:spPr>
        <p:txBody>
          <a:bodyPr wrap="square" lIns="0" tIns="0" rIns="0" bIns="0">
            <a:spAutoFit/>
          </a:bodyPr>
          <a:lstStyle/>
          <a:p>
            <a:r>
              <a:rPr lang="zh-CN" altLang="en-US" sz="2000" dirty="0">
                <a:solidFill>
                  <a:srgbClr val="000AD2"/>
                </a:solidFill>
              </a:rPr>
              <a:t>主标题（</a:t>
            </a:r>
            <a:r>
              <a:rPr lang="en-US" altLang="zh-CN" sz="2000" dirty="0">
                <a:solidFill>
                  <a:srgbClr val="000AD2"/>
                </a:solidFill>
              </a:rPr>
              <a:t>20</a:t>
            </a:r>
            <a:r>
              <a:rPr lang="zh-CN" altLang="en-US" sz="2000" dirty="0">
                <a:solidFill>
                  <a:srgbClr val="000AD2"/>
                </a:solidFill>
              </a:rPr>
              <a:t>，不加粗）</a:t>
            </a:r>
            <a:br>
              <a:rPr lang="en-US" altLang="zh-CN" sz="1200" dirty="0">
                <a:solidFill>
                  <a:srgbClr val="000AD2"/>
                </a:solidFill>
              </a:rPr>
            </a:br>
            <a:r>
              <a:rPr lang="zh-CN" altLang="en-US" sz="1600" dirty="0">
                <a:solidFill>
                  <a:srgbClr val="000AD2"/>
                </a:solidFill>
              </a:rPr>
              <a:t>副标题（</a:t>
            </a:r>
            <a:r>
              <a:rPr lang="en-US" altLang="zh-CN" sz="1600" dirty="0">
                <a:solidFill>
                  <a:srgbClr val="000AD2"/>
                </a:solidFill>
              </a:rPr>
              <a:t>16</a:t>
            </a:r>
            <a:r>
              <a:rPr lang="zh-CN" altLang="en-US" sz="1600" dirty="0">
                <a:solidFill>
                  <a:srgbClr val="000AD2"/>
                </a:solidFill>
              </a:rPr>
              <a:t>，不加粗）</a:t>
            </a:r>
            <a:endParaRPr lang="en-US" sz="1600" dirty="0">
              <a:latin typeface="Arial" panose="020B0604020202020204" pitchFamily="34" charset="0"/>
              <a:ea typeface="黑体" panose="02010609060101010101" pitchFamily="49" charset="-122"/>
              <a:cs typeface="Arial" panose="020B0604020202020204" pitchFamily="34" charset="0"/>
            </a:endParaRPr>
          </a:p>
        </p:txBody>
      </p:sp>
      <p:sp>
        <p:nvSpPr>
          <p:cNvPr id="17" name="Text Placeholder 7"/>
          <p:cNvSpPr txBox="1"/>
          <p:nvPr/>
        </p:nvSpPr>
        <p:spPr>
          <a:xfrm>
            <a:off x="4860131" y="1607050"/>
            <a:ext cx="1848894" cy="1506020"/>
          </a:xfrm>
          <a:prstGeom prst="rect">
            <a:avLst/>
          </a:prstGeom>
          <a:ln w="25400">
            <a:solidFill>
              <a:schemeClr val="bg1"/>
            </a:solidFill>
          </a:ln>
        </p:spPr>
        <p:txBody>
          <a:bodyPr lIns="182880" tIns="182880" rIns="91440" bIns="0"/>
          <a:lstStyle>
            <a:lvl1pPr marL="0" indent="0" algn="l" defTabSz="171450" rtl="0" eaLnBrk="1" latinLnBrk="0" hangingPunct="1">
              <a:spcBef>
                <a:spcPts val="1200"/>
              </a:spcBef>
              <a:buFont typeface="Verdana" panose="020B0604030504040204" pitchFamily="34" charset="0"/>
              <a:buNone/>
              <a:defRPr sz="1400" b="0" kern="1200" spc="0" baseline="0">
                <a:solidFill>
                  <a:schemeClr val="tx1"/>
                </a:solidFill>
                <a:latin typeface="+mn-lt"/>
                <a:ea typeface="+mn-ea"/>
                <a:cs typeface="+mn-cs"/>
              </a:defRPr>
            </a:lvl1pPr>
            <a:lvl2pPr marL="173355" indent="-17335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3080" indent="-15557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3300" dirty="0">
                <a:solidFill>
                  <a:schemeClr val="bg1"/>
                </a:solidFill>
                <a:latin typeface="Arial" panose="020B0604020202020204" pitchFamily="34" charset="0"/>
                <a:ea typeface="黑体" panose="02010609060101010101" pitchFamily="49" charset="-122"/>
                <a:cs typeface="Arial" panose="020B0604020202020204" pitchFamily="34" charset="0"/>
              </a:rPr>
              <a:t>1</a:t>
            </a:r>
            <a:endParaRPr lang="en-US" sz="3300" dirty="0">
              <a:solidFill>
                <a:schemeClr val="bg1"/>
              </a:solidFill>
              <a:latin typeface="Arial" panose="020B0604020202020204" pitchFamily="34" charset="0"/>
              <a:ea typeface="黑体" panose="02010609060101010101" pitchFamily="49" charset="-122"/>
              <a:cs typeface="Arial" panose="020B0604020202020204" pitchFamily="34" charset="0"/>
            </a:endParaRPr>
          </a:p>
          <a:p>
            <a:pPr defTabSz="914400"/>
            <a:r>
              <a:rPr lang="zh-CN" altLang="en-US" sz="1050" dirty="0">
                <a:solidFill>
                  <a:schemeClr val="bg1"/>
                </a:solidFill>
                <a:latin typeface="Arial" panose="020B0604020202020204" pitchFamily="34" charset="0"/>
                <a:ea typeface="黑体" panose="02010609060101010101" pitchFamily="49" charset="-122"/>
                <a:cs typeface="Arial" panose="020B0604020202020204" pitchFamily="34" charset="0"/>
              </a:rPr>
              <a:t>要点</a:t>
            </a:r>
            <a:endParaRPr lang="en-US" sz="105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8" name="Text Placeholder 5"/>
          <p:cNvSpPr txBox="1"/>
          <p:nvPr/>
        </p:nvSpPr>
        <p:spPr>
          <a:xfrm>
            <a:off x="6989002" y="1607050"/>
            <a:ext cx="1868058" cy="1506020"/>
          </a:xfrm>
          <a:prstGeom prst="rect">
            <a:avLst/>
          </a:prstGeom>
          <a:ln w="25400">
            <a:solidFill>
              <a:schemeClr val="bg1"/>
            </a:solidFill>
          </a:ln>
        </p:spPr>
        <p:txBody>
          <a:bodyPr lIns="182880" tIns="182880" rIns="91440" bIns="0"/>
          <a:lstStyle>
            <a:lvl1pPr marL="0" indent="0" algn="l" defTabSz="171450" rtl="0" eaLnBrk="1" latinLnBrk="0" hangingPunct="1">
              <a:spcBef>
                <a:spcPts val="1200"/>
              </a:spcBef>
              <a:buFont typeface="Verdana" panose="020B0604030504040204" pitchFamily="34" charset="0"/>
              <a:buNone/>
              <a:defRPr sz="1400" b="0" kern="1200" spc="0" baseline="0">
                <a:solidFill>
                  <a:schemeClr val="tx1"/>
                </a:solidFill>
                <a:latin typeface="+mn-lt"/>
                <a:ea typeface="+mn-ea"/>
                <a:cs typeface="+mn-cs"/>
              </a:defRPr>
            </a:lvl1pPr>
            <a:lvl2pPr marL="173355" indent="-17335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3080" indent="-15557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3300" dirty="0">
                <a:solidFill>
                  <a:schemeClr val="bg1"/>
                </a:solidFill>
                <a:latin typeface="Arial" panose="020B0604020202020204" pitchFamily="34" charset="0"/>
                <a:ea typeface="黑体" panose="02010609060101010101" pitchFamily="49" charset="-122"/>
                <a:cs typeface="Arial" panose="020B0604020202020204" pitchFamily="34" charset="0"/>
              </a:rPr>
              <a:t>2</a:t>
            </a:r>
            <a:endParaRPr lang="en-US" sz="3300" dirty="0">
              <a:solidFill>
                <a:schemeClr val="bg1"/>
              </a:solidFill>
              <a:latin typeface="Arial" panose="020B0604020202020204" pitchFamily="34" charset="0"/>
              <a:ea typeface="黑体" panose="02010609060101010101" pitchFamily="49" charset="-122"/>
              <a:cs typeface="Arial" panose="020B0604020202020204" pitchFamily="34" charset="0"/>
            </a:endParaRPr>
          </a:p>
          <a:p>
            <a:pPr defTabSz="914400"/>
            <a:r>
              <a:rPr lang="zh-CN" altLang="en-US" sz="1050" dirty="0">
                <a:solidFill>
                  <a:schemeClr val="bg1"/>
                </a:solidFill>
                <a:latin typeface="Arial" panose="020B0604020202020204" pitchFamily="34" charset="0"/>
                <a:ea typeface="黑体" panose="02010609060101010101" pitchFamily="49" charset="-122"/>
                <a:cs typeface="Arial" panose="020B0604020202020204" pitchFamily="34" charset="0"/>
              </a:rPr>
              <a:t>要点</a:t>
            </a:r>
            <a:endParaRPr lang="en-US" altLang="zh-CN" sz="105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pic>
        <p:nvPicPr>
          <p:cNvPr id="20" name="图片 1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lid_bg"/>
          <p:cNvSpPr/>
          <p:nvPr>
            <p:custDataLst>
              <p:tags r:id="rId1"/>
            </p:custDataLst>
          </p:nvPr>
        </p:nvSpPr>
        <p:spPr>
          <a:xfrm>
            <a:off x="0" y="0"/>
            <a:ext cx="9144000" cy="5143500"/>
          </a:xfrm>
          <a:prstGeom prst="rect">
            <a:avLst/>
          </a:prstGeom>
          <a:solidFill>
            <a:srgbClr val="000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黑体" panose="02010609060101010101" pitchFamily="49" charset="-122"/>
              <a:cs typeface="Arial" panose="020B0604020202020204" pitchFamily="34" charset="0"/>
            </a:endParaRPr>
          </a:p>
        </p:txBody>
      </p:sp>
      <p:sp>
        <p:nvSpPr>
          <p:cNvPr id="47" name="Oval 46"/>
          <p:cNvSpPr/>
          <p:nvPr/>
        </p:nvSpPr>
        <p:spPr>
          <a:xfrm>
            <a:off x="2611742" y="423867"/>
            <a:ext cx="3920516" cy="3920516"/>
          </a:xfrm>
          <a:prstGeom prst="ellipse">
            <a:avLst/>
          </a:prstGeom>
          <a:no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10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graphicFrame>
        <p:nvGraphicFramePr>
          <p:cNvPr id="6" name="Circle SmartArt"/>
          <p:cNvGraphicFramePr/>
          <p:nvPr/>
        </p:nvGraphicFramePr>
        <p:xfrm>
          <a:off x="1261322" y="179492"/>
          <a:ext cx="6607806" cy="4405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0"/>
          </p:nvPr>
        </p:nvSpPr>
        <p:spPr/>
        <p:txBody>
          <a:bodyPr/>
          <a:lstStyle/>
          <a:p>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Slide Number Placeholder 6"/>
          <p:cNvSpPr>
            <a:spLocks noGrp="1"/>
          </p:cNvSpPr>
          <p:nvPr>
            <p:ph type="sldNum" sz="quarter" idx="11"/>
          </p:nvPr>
        </p:nvSpPr>
        <p:spPr/>
        <p:txBody>
          <a:bodyPr/>
          <a:lstStyle/>
          <a:p>
            <a:fld id="{BCA4F33B-2A5C-4874-B5D7-74DA77ECCD3C}" type="slidenum">
              <a:rPr lang="en-US" smtClean="0">
                <a:solidFill>
                  <a:schemeClr val="bg1"/>
                </a:solidFill>
                <a:latin typeface="Arial" panose="020B0604020202020204" pitchFamily="34" charset="0"/>
                <a:ea typeface="黑体" panose="02010609060101010101" pitchFamily="49" charset="-122"/>
                <a:cs typeface="Arial" panose="020B0604020202020204" pitchFamily="34" charset="0"/>
              </a:rPr>
            </a:fld>
            <a:endParaRPr lang="en-US"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2" name="Text Placeholder 21"/>
          <p:cNvSpPr>
            <a:spLocks noGrp="1"/>
          </p:cNvSpPr>
          <p:nvPr>
            <p:ph type="body" sz="quarter" idx="32"/>
          </p:nvPr>
        </p:nvSpPr>
        <p:spPr/>
        <p:txBody>
          <a:bodyPr lIns="0" tIns="0" rIns="0" bIns="0"/>
          <a:lstStyle/>
          <a:p>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数据来源（ </a:t>
            </a:r>
            <a:r>
              <a:rPr lang="en-US" altLang="zh-CN" dirty="0">
                <a:solidFill>
                  <a:schemeClr val="bg1"/>
                </a:solidFill>
                <a:latin typeface="Arial" panose="020B0604020202020204" pitchFamily="34" charset="0"/>
                <a:ea typeface="黑体" panose="02010609060101010101" pitchFamily="49" charset="-122"/>
                <a:cs typeface="Arial" panose="020B0604020202020204" pitchFamily="34" charset="0"/>
              </a:rPr>
              <a:t>8</a:t>
            </a:r>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，不加粗）</a:t>
            </a:r>
            <a:endPar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4" name="Center Text"/>
          <p:cNvSpPr txBox="1"/>
          <p:nvPr/>
        </p:nvSpPr>
        <p:spPr>
          <a:xfrm>
            <a:off x="3238500" y="2022487"/>
            <a:ext cx="2667000" cy="723275"/>
          </a:xfrm>
          <a:prstGeom prst="rect">
            <a:avLst/>
          </a:prstGeom>
          <a:noFill/>
        </p:spPr>
        <p:txBody>
          <a:bodyPr wrap="square" lIns="0" tIns="0" rIns="0" bIns="0" rtlCol="0" anchor="ctr">
            <a:spAutoFit/>
          </a:bodyPr>
          <a:lstStyle/>
          <a:p>
            <a:pPr algn="ctr"/>
            <a:r>
              <a:rPr lang="zh-CN" altLang="en-US" dirty="0">
                <a:solidFill>
                  <a:srgbClr val="FFFFFF"/>
                </a:solidFill>
                <a:latin typeface="Arial" panose="020B0604020202020204" pitchFamily="34" charset="0"/>
                <a:ea typeface="黑体" panose="02010609060101010101" pitchFamily="49" charset="-122"/>
                <a:cs typeface="Arial" panose="020B0604020202020204" pitchFamily="34" charset="0"/>
              </a:rPr>
              <a:t>主要观点</a:t>
            </a:r>
            <a:br>
              <a:rPr lang="zh-CN" altLang="en-US" dirty="0">
                <a:solidFill>
                  <a:srgbClr val="FFFFFF"/>
                </a:solidFill>
                <a:latin typeface="Arial" panose="020B0604020202020204" pitchFamily="34" charset="0"/>
                <a:ea typeface="黑体" panose="02010609060101010101" pitchFamily="49" charset="-122"/>
                <a:cs typeface="Arial" panose="020B0604020202020204" pitchFamily="34" charset="0"/>
              </a:rPr>
            </a:br>
            <a:endParaRPr lang="en-GB" dirty="0">
              <a:solidFill>
                <a:srgbClr val="FFFFFF"/>
              </a:solidFill>
              <a:latin typeface="Arial" panose="020B0604020202020204" pitchFamily="34" charset="0"/>
              <a:ea typeface="黑体" panose="02010609060101010101" pitchFamily="49" charset="-122"/>
              <a:cs typeface="Arial" panose="020B0604020202020204" pitchFamily="34" charset="0"/>
            </a:endParaRPr>
          </a:p>
          <a:p>
            <a:pPr algn="ctr"/>
            <a:r>
              <a:rPr lang="zh-CN" altLang="en-US" sz="1100" dirty="0">
                <a:solidFill>
                  <a:srgbClr val="FFFFFF"/>
                </a:solidFill>
                <a:latin typeface="Arial" panose="020B0604020202020204" pitchFamily="34" charset="0"/>
                <a:ea typeface="黑体" panose="02010609060101010101" pitchFamily="49" charset="-122"/>
                <a:cs typeface="Arial" panose="020B0604020202020204" pitchFamily="34" charset="0"/>
              </a:rPr>
              <a:t>文本文字</a:t>
            </a:r>
            <a:endParaRPr lang="zh-CN" altLang="en-US" sz="11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pic>
        <p:nvPicPr>
          <p:cNvPr id="10" name="图片 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15917"/>
          <a:stretch>
            <a:fillRect/>
          </a:stretch>
        </p:blipFill>
        <p:spPr>
          <a:xfrm>
            <a:off x="0" y="11975"/>
            <a:ext cx="9144000" cy="5129720"/>
          </a:xfrm>
          <a:prstGeom prst="rect">
            <a:avLst/>
          </a:prstGeom>
        </p:spPr>
      </p:pic>
      <p:sp>
        <p:nvSpPr>
          <p:cNvPr id="9" name="TextBox 8"/>
          <p:cNvSpPr txBox="1"/>
          <p:nvPr/>
        </p:nvSpPr>
        <p:spPr>
          <a:xfrm>
            <a:off x="815724" y="2063919"/>
            <a:ext cx="7512552" cy="1015663"/>
          </a:xfrm>
          <a:prstGeom prst="rect">
            <a:avLst/>
          </a:prstGeom>
          <a:noFill/>
        </p:spPr>
        <p:txBody>
          <a:bodyPr wrap="square" lIns="0" tIns="0" rIns="0" bIns="0" rtlCol="0" anchor="ctr">
            <a:spAutoFit/>
          </a:bodyPr>
          <a:lstStyle/>
          <a:p>
            <a:pPr algn="ctr"/>
            <a:r>
              <a:rPr lang="zh-CN" altLang="en-US" sz="3200" dirty="0">
                <a:solidFill>
                  <a:srgbClr val="FFFFFF"/>
                </a:solidFill>
                <a:latin typeface="黑体" panose="02010609060101010101" pitchFamily="49" charset="-122"/>
                <a:ea typeface="黑体" panose="02010609060101010101" pitchFamily="49" charset="-122"/>
              </a:rPr>
              <a:t>主要观点</a:t>
            </a:r>
            <a:endParaRPr lang="en-US" sz="3200" dirty="0">
              <a:solidFill>
                <a:schemeClr val="bg1"/>
              </a:solidFill>
              <a:latin typeface="黑体" panose="02010609060101010101" pitchFamily="49" charset="-122"/>
              <a:ea typeface="黑体" panose="02010609060101010101" pitchFamily="49" charset="-122"/>
            </a:endParaRPr>
          </a:p>
          <a:p>
            <a:pPr algn="ctr">
              <a:spcBef>
                <a:spcPts val="2400"/>
              </a:spcBef>
            </a:pPr>
            <a:r>
              <a:rPr lang="zh-CN" altLang="en-US" sz="1400" dirty="0">
                <a:solidFill>
                  <a:schemeClr val="bg1"/>
                </a:solidFill>
                <a:latin typeface="黑体" panose="02010609060101010101" pitchFamily="49" charset="-122"/>
                <a:ea typeface="黑体" panose="02010609060101010101" pitchFamily="49" charset="-122"/>
              </a:rPr>
              <a:t>文本文字</a:t>
            </a:r>
            <a:endParaRPr lang="en-GB" altLang="zh-CN" sz="1400" dirty="0">
              <a:solidFill>
                <a:srgbClr val="FFFFFF"/>
              </a:solidFill>
              <a:latin typeface="黑体" panose="02010609060101010101" pitchFamily="49" charset="-122"/>
              <a:ea typeface="黑体" panose="02010609060101010101" pitchFamily="49" charset="-122"/>
            </a:endParaRPr>
          </a:p>
        </p:txBody>
      </p:sp>
      <p:sp>
        <p:nvSpPr>
          <p:cNvPr id="4" name="Footer Placeholder 3"/>
          <p:cNvSpPr>
            <a:spLocks noGrp="1"/>
          </p:cNvSpPr>
          <p:nvPr>
            <p:ph type="ftr" sz="quarter" idx="10"/>
          </p:nvPr>
        </p:nvSpPr>
        <p:spPr>
          <a:xfrm>
            <a:off x="1763115" y="4820826"/>
            <a:ext cx="5902923" cy="136525"/>
          </a:xfrm>
        </p:spPr>
        <p:txBody>
          <a:bodyPr/>
          <a:lstStyle/>
          <a:p>
            <a:r>
              <a:rPr lang="zh-CN" altLang="en-US" dirty="0">
                <a:solidFill>
                  <a:schemeClr val="bg1"/>
                </a:solidFill>
                <a:latin typeface="黑体" panose="02010609060101010101" pitchFamily="49" charset="-122"/>
                <a:ea typeface="黑体" panose="02010609060101010101" pitchFamily="49" charset="-122"/>
              </a:rPr>
              <a:t>可选页脚（例：仅供内部参考）</a:t>
            </a:r>
            <a:endParaRPr lang="zh-CN" altLang="en-US" dirty="0">
              <a:solidFill>
                <a:schemeClr val="bg1"/>
              </a:solidFill>
              <a:latin typeface="黑体" panose="02010609060101010101" pitchFamily="49" charset="-122"/>
              <a:ea typeface="黑体" panose="02010609060101010101" pitchFamily="49" charset="-122"/>
            </a:endParaRPr>
          </a:p>
        </p:txBody>
      </p:sp>
      <p:sp>
        <p:nvSpPr>
          <p:cNvPr id="21" name="Text Placeholder 20"/>
          <p:cNvSpPr>
            <a:spLocks noGrp="1"/>
          </p:cNvSpPr>
          <p:nvPr>
            <p:ph type="body" sz="quarter" idx="32"/>
          </p:nvPr>
        </p:nvSpPr>
        <p:spPr/>
        <p:txBody>
          <a:bodyPr lIns="0" tIns="0" rIns="0" bIns="0"/>
          <a:lstStyle/>
          <a:p>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数据来源（ </a:t>
            </a:r>
            <a:r>
              <a:rPr lang="en-US" altLang="zh-CN" dirty="0">
                <a:solidFill>
                  <a:schemeClr val="bg1"/>
                </a:solidFill>
                <a:latin typeface="Arial" panose="020B0604020202020204" pitchFamily="34" charset="0"/>
                <a:ea typeface="黑体" panose="02010609060101010101" pitchFamily="49" charset="-122"/>
                <a:cs typeface="Arial" panose="020B0604020202020204" pitchFamily="34" charset="0"/>
              </a:rPr>
              <a:t>8</a:t>
            </a:r>
            <a:r>
              <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rPr>
              <a:t>，不加粗）</a:t>
            </a:r>
            <a:endParaRPr lang="zh-CN" altLang="en-US"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pic>
        <p:nvPicPr>
          <p:cNvPr id="8" name="图片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
        <p:nvSpPr>
          <p:cNvPr id="10" name="Slide Number Placeholder 6"/>
          <p:cNvSpPr>
            <a:spLocks noGrp="1"/>
          </p:cNvSpPr>
          <p:nvPr>
            <p:ph type="sldNum" sz="quarter" idx="11"/>
          </p:nvPr>
        </p:nvSpPr>
        <p:spPr>
          <a:xfrm>
            <a:off x="8501452" y="4828510"/>
            <a:ext cx="355607" cy="136525"/>
          </a:xfrm>
        </p:spPr>
        <p:txBody>
          <a:bodyPr/>
          <a:lstStyle/>
          <a:p>
            <a:fld id="{BCA4F33B-2A5C-4874-B5D7-74DA77ECCD3C}" type="slidenum">
              <a:rPr lang="en-US" smtClean="0">
                <a:solidFill>
                  <a:schemeClr val="bg1"/>
                </a:solidFill>
                <a:latin typeface="Arial" panose="020B0604020202020204" pitchFamily="34" charset="0"/>
                <a:ea typeface="黑体" panose="02010609060101010101" pitchFamily="49" charset="-122"/>
                <a:cs typeface="Arial" panose="020B0604020202020204" pitchFamily="34" charset="0"/>
              </a:rPr>
            </a:fld>
            <a:endParaRPr lang="en-US">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lid_bg"/>
          <p:cNvSpPr/>
          <p:nvPr>
            <p:custDataLst>
              <p:tags r:id="rId1"/>
            </p:custDataLst>
          </p:nvPr>
        </p:nvSpPr>
        <p:spPr>
          <a:xfrm>
            <a:off x="0" y="0"/>
            <a:ext cx="9144000" cy="5143500"/>
          </a:xfrm>
          <a:prstGeom prst="rect">
            <a:avLst/>
          </a:prstGeom>
          <a:solidFill>
            <a:srgbClr val="000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黑体" panose="02010609060101010101" pitchFamily="49" charset="-122"/>
              <a:cs typeface="Arial" panose="020B0604020202020204" pitchFamily="34" charset="0"/>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8431" t="-136" r="35135" b="136"/>
          <a:stretch>
            <a:fillRect/>
          </a:stretch>
        </p:blipFill>
        <p:spPr>
          <a:xfrm>
            <a:off x="-15498" y="-7749"/>
            <a:ext cx="4579749" cy="5158740"/>
          </a:xfrm>
          <a:prstGeom prst="rect">
            <a:avLst/>
          </a:prstGeom>
        </p:spPr>
      </p:pic>
      <p:sp>
        <p:nvSpPr>
          <p:cNvPr id="9" name="Title 5"/>
          <p:cNvSpPr txBox="1"/>
          <p:nvPr/>
        </p:nvSpPr>
        <p:spPr>
          <a:xfrm>
            <a:off x="4864232" y="271838"/>
            <a:ext cx="3992828" cy="657953"/>
          </a:xfrm>
          <a:prstGeom prst="rect">
            <a:avLst/>
          </a:prstGeom>
        </p:spPr>
        <p:txBody>
          <a:bodyPr vert="horz" lIns="0" tIns="0" rIns="0" bIns="0" rtlCol="0" anchor="t" anchorCtr="0">
            <a:noAutofit/>
          </a:bodyPr>
          <a:lstStyle>
            <a:lvl1pPr algn="l" defTabSz="171450" rtl="0" eaLnBrk="1" latinLnBrk="0" hangingPunct="1">
              <a:lnSpc>
                <a:spcPct val="100000"/>
              </a:lnSpc>
              <a:spcBef>
                <a:spcPct val="0"/>
              </a:spcBef>
              <a:buNone/>
              <a:defRPr sz="2100" b="0" kern="1200" spc="0" baseline="0">
                <a:solidFill>
                  <a:schemeClr val="tx2"/>
                </a:solidFill>
                <a:latin typeface="+mj-lt"/>
                <a:ea typeface="+mj-ea"/>
                <a:cs typeface="+mj-cs"/>
              </a:defRPr>
            </a:lvl1pPr>
          </a:lstStyle>
          <a:p>
            <a:pPr lvl="0" algn="ctr">
              <a:defRPr/>
            </a:pPr>
            <a:r>
              <a:rPr lang="zh-CN" altLang="en-US" sz="2000" dirty="0">
                <a:solidFill>
                  <a:srgbClr val="F0F0F0"/>
                </a:solidFill>
                <a:latin typeface="Arial" panose="020B0604020202020204" pitchFamily="34" charset="0"/>
                <a:ea typeface="黑体" panose="02010609060101010101" pitchFamily="49" charset="-122"/>
                <a:cs typeface="Arial" panose="020B0604020202020204" pitchFamily="34" charset="0"/>
              </a:rPr>
              <a:t>主标题</a:t>
            </a:r>
            <a:endParaRPr kumimoji="0" lang="en-GB" sz="2000" i="0" u="none" strike="noStrike" kern="1200" cap="none" spc="0" normalizeH="0" baseline="0" noProof="0" dirty="0">
              <a:ln>
                <a:noFill/>
              </a:ln>
              <a:solidFill>
                <a:srgbClr val="F0F0F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 name="Rectangle 9"/>
          <p:cNvSpPr/>
          <p:nvPr/>
        </p:nvSpPr>
        <p:spPr>
          <a:xfrm>
            <a:off x="5325232" y="1680313"/>
            <a:ext cx="3070827" cy="430887"/>
          </a:xfrm>
          <a:prstGeom prst="rect">
            <a:avLst/>
          </a:prstGeom>
          <a:noFill/>
          <a:ln w="25400" cap="flat" cmpd="sng" algn="ctr">
            <a:noFill/>
            <a:prstDash val="solid"/>
          </a:ln>
          <a:effectLst/>
        </p:spPr>
        <p:txBody>
          <a:bodyPr rtlCol="0" anchor="ctr" anchorCtr="0">
            <a:spAutoFit/>
          </a:bodyPr>
          <a:lstStyle/>
          <a:p>
            <a:pPr lvl="0" algn="ctr" defTabSz="685800">
              <a:defRPr/>
            </a:pPr>
            <a:r>
              <a:rPr kumimoji="0" lang="zh-CN" altLang="en-US" sz="1000" b="1" u="none" strike="noStrike" kern="0" cap="none" spc="0" normalizeH="0" baseline="0" noProof="0" dirty="0">
                <a:ln>
                  <a:noFill/>
                </a:ln>
                <a:solidFill>
                  <a:srgbClr val="5FF9FF"/>
                </a:solidFill>
                <a:effectLst/>
                <a:uLnTx/>
                <a:uFillTx/>
                <a:latin typeface="Arial" panose="020B0604020202020204" pitchFamily="34" charset="0"/>
                <a:ea typeface="黑体" panose="02010609060101010101" pitchFamily="49" charset="-122"/>
                <a:cs typeface="Arial" panose="020B0604020202020204" pitchFamily="34" charset="0"/>
              </a:rPr>
              <a:t>要点</a:t>
            </a:r>
            <a:r>
              <a:rPr lang="en-US" altLang="zh-CN" sz="1000" b="1" kern="0" dirty="0">
                <a:solidFill>
                  <a:srgbClr val="5FF9FF"/>
                </a:solidFill>
                <a:latin typeface="Arial" panose="020B0604020202020204" pitchFamily="34" charset="0"/>
                <a:ea typeface="黑体" panose="02010609060101010101" pitchFamily="49" charset="-122"/>
                <a:cs typeface="Arial" panose="020B0604020202020204" pitchFamily="34" charset="0"/>
              </a:rPr>
              <a:t>1</a:t>
            </a:r>
            <a:endParaRPr kumimoji="0" lang="en-GB" sz="1000" b="1" u="none" strike="noStrike" kern="0" cap="none" spc="0" normalizeH="0" baseline="0" noProof="0" dirty="0">
              <a:ln>
                <a:noFill/>
              </a:ln>
              <a:solidFill>
                <a:srgbClr val="5FF9FF"/>
              </a:solidFill>
              <a:effectLst/>
              <a:uLnTx/>
              <a:uFillTx/>
              <a:latin typeface="Arial" panose="020B0604020202020204" pitchFamily="34" charset="0"/>
              <a:ea typeface="黑体" panose="02010609060101010101" pitchFamily="49" charset="-122"/>
              <a:cs typeface="Arial" panose="020B0604020202020204" pitchFamily="34" charset="0"/>
            </a:endParaRPr>
          </a:p>
          <a:p>
            <a:pPr lvl="0" algn="ctr">
              <a:defRPr/>
            </a:pPr>
            <a:r>
              <a:rPr kumimoji="0" lang="zh-CN" altLang="en-US" sz="1200" b="0" i="0" u="none" strike="noStrike" kern="1200" cap="none"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rPr>
              <a:t>文本文字</a:t>
            </a:r>
            <a:endParaRPr kumimoji="0" lang="en-GB" sz="1200" b="0" i="0" u="none" strike="noStrike" kern="1200" cap="none" normalizeH="0" baseline="0" noProof="0" dirty="0">
              <a:ln>
                <a:noFill/>
              </a:ln>
              <a:solidFill>
                <a:srgbClr val="FFFFFF"/>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1" name="Rectangle 10"/>
          <p:cNvSpPr/>
          <p:nvPr/>
        </p:nvSpPr>
        <p:spPr>
          <a:xfrm>
            <a:off x="5325232" y="2813292"/>
            <a:ext cx="3070827" cy="430887"/>
          </a:xfrm>
          <a:prstGeom prst="rect">
            <a:avLst/>
          </a:prstGeom>
          <a:noFill/>
          <a:ln w="6350" cap="flat" cmpd="sng" algn="ctr">
            <a:noFill/>
            <a:prstDash val="solid"/>
          </a:ln>
          <a:effectLst/>
        </p:spPr>
        <p:txBody>
          <a:bodyPr rtlCol="0" anchor="ctr" anchorCtr="0">
            <a:spAutoFit/>
          </a:bodyPr>
          <a:lstStyle/>
          <a:p>
            <a:pPr lvl="0" algn="ctr" defTabSz="685800">
              <a:defRPr/>
            </a:pPr>
            <a:r>
              <a:rPr lang="zh-CN" altLang="en-US" sz="1000" b="1" kern="0" dirty="0">
                <a:solidFill>
                  <a:srgbClr val="5FF9FF"/>
                </a:solidFill>
                <a:latin typeface="Arial" panose="020B0604020202020204" pitchFamily="34" charset="0"/>
                <a:ea typeface="黑体" panose="02010609060101010101" pitchFamily="49" charset="-122"/>
                <a:cs typeface="Arial" panose="020B0604020202020204" pitchFamily="34" charset="0"/>
              </a:rPr>
              <a:t>要点</a:t>
            </a:r>
            <a:r>
              <a:rPr lang="en-US" altLang="zh-CN" sz="1000" b="1" kern="0" dirty="0">
                <a:solidFill>
                  <a:srgbClr val="5FF9FF"/>
                </a:solidFill>
                <a:latin typeface="Arial" panose="020B0604020202020204" pitchFamily="34" charset="0"/>
                <a:ea typeface="黑体" panose="02010609060101010101" pitchFamily="49" charset="-122"/>
                <a:cs typeface="Arial" panose="020B0604020202020204" pitchFamily="34" charset="0"/>
              </a:rPr>
              <a:t>2</a:t>
            </a:r>
            <a:endParaRPr lang="en-GB" altLang="zh-CN" sz="1000" b="1" kern="0" dirty="0">
              <a:solidFill>
                <a:srgbClr val="5FF9FF"/>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200" dirty="0">
                <a:solidFill>
                  <a:srgbClr val="FFFFFF"/>
                </a:solidFill>
                <a:latin typeface="Arial" panose="020B0604020202020204" pitchFamily="34" charset="0"/>
                <a:ea typeface="黑体" panose="02010609060101010101" pitchFamily="49" charset="-122"/>
                <a:cs typeface="Arial" panose="020B0604020202020204" pitchFamily="34" charset="0"/>
              </a:rPr>
              <a:t>文本文字</a:t>
            </a:r>
            <a:endParaRPr lang="en-GB" altLang="zh-CN" sz="12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sp>
        <p:nvSpPr>
          <p:cNvPr id="12" name="Rectangle 11"/>
          <p:cNvSpPr/>
          <p:nvPr/>
        </p:nvSpPr>
        <p:spPr>
          <a:xfrm>
            <a:off x="5325232" y="3946269"/>
            <a:ext cx="3070827" cy="430887"/>
          </a:xfrm>
          <a:prstGeom prst="rect">
            <a:avLst/>
          </a:prstGeom>
          <a:noFill/>
          <a:ln w="6350" cap="flat" cmpd="sng" algn="ctr">
            <a:noFill/>
            <a:prstDash val="solid"/>
          </a:ln>
          <a:effectLst/>
        </p:spPr>
        <p:txBody>
          <a:bodyPr rtlCol="0" anchor="ctr" anchorCtr="0">
            <a:spAutoFit/>
          </a:bodyPr>
          <a:lstStyle/>
          <a:p>
            <a:pPr lvl="0" algn="ctr" defTabSz="685800">
              <a:defRPr/>
            </a:pPr>
            <a:r>
              <a:rPr lang="zh-CN" altLang="en-US" sz="1000" b="1" kern="0" dirty="0">
                <a:solidFill>
                  <a:srgbClr val="5FF9FF"/>
                </a:solidFill>
                <a:latin typeface="Arial" panose="020B0604020202020204" pitchFamily="34" charset="0"/>
                <a:ea typeface="黑体" panose="02010609060101010101" pitchFamily="49" charset="-122"/>
                <a:cs typeface="Arial" panose="020B0604020202020204" pitchFamily="34" charset="0"/>
              </a:rPr>
              <a:t>要点</a:t>
            </a:r>
            <a:r>
              <a:rPr lang="en-US" altLang="zh-CN" sz="1000" b="1" kern="0" dirty="0">
                <a:solidFill>
                  <a:srgbClr val="5FF9FF"/>
                </a:solidFill>
                <a:latin typeface="Arial" panose="020B0604020202020204" pitchFamily="34" charset="0"/>
                <a:ea typeface="黑体" panose="02010609060101010101" pitchFamily="49" charset="-122"/>
                <a:cs typeface="Arial" panose="020B0604020202020204" pitchFamily="34" charset="0"/>
              </a:rPr>
              <a:t>3</a:t>
            </a:r>
            <a:endParaRPr lang="en-GB" altLang="zh-CN" sz="1000" b="1" kern="0" dirty="0">
              <a:solidFill>
                <a:srgbClr val="5FF9FF"/>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200" dirty="0">
                <a:solidFill>
                  <a:srgbClr val="FFFFFF"/>
                </a:solidFill>
                <a:latin typeface="Arial" panose="020B0604020202020204" pitchFamily="34" charset="0"/>
                <a:ea typeface="黑体" panose="02010609060101010101" pitchFamily="49" charset="-122"/>
                <a:cs typeface="Arial" panose="020B0604020202020204" pitchFamily="34" charset="0"/>
              </a:rPr>
              <a:t>文本文字</a:t>
            </a:r>
            <a:endParaRPr lang="en-GB" altLang="zh-CN" sz="1200" dirty="0">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cxnSp>
        <p:nvCxnSpPr>
          <p:cNvPr id="13" name="Straight Connector 12"/>
          <p:cNvCxnSpPr/>
          <p:nvPr/>
        </p:nvCxnSpPr>
        <p:spPr>
          <a:xfrm>
            <a:off x="6478859" y="2462246"/>
            <a:ext cx="763572" cy="0"/>
          </a:xfrm>
          <a:prstGeom prst="line">
            <a:avLst/>
          </a:prstGeom>
          <a:ln w="63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78859" y="3595224"/>
            <a:ext cx="763572" cy="0"/>
          </a:xfrm>
          <a:prstGeom prst="line">
            <a:avLst/>
          </a:prstGeom>
          <a:ln w="63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0"/>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 name="Slide Number Placeholder 5"/>
          <p:cNvSpPr>
            <a:spLocks noGrp="1"/>
          </p:cNvSpPr>
          <p:nvPr>
            <p:ph type="sldNum" sz="quarter" idx="11"/>
          </p:nvPr>
        </p:nvSpPr>
        <p:spPr/>
        <p:txBody>
          <a:bodyPr/>
          <a:lstStyle/>
          <a:p>
            <a:fld id="{BCA4F33B-2A5C-4874-B5D7-74DA77ECCD3C}" type="slidenum">
              <a:rPr lang="en-US" smtClean="0">
                <a:solidFill>
                  <a:srgbClr val="FFFFFF"/>
                </a:solidFill>
                <a:latin typeface="Arial" panose="020B0604020202020204" pitchFamily="34" charset="0"/>
                <a:ea typeface="黑体" panose="02010609060101010101" pitchFamily="49" charset="-122"/>
                <a:cs typeface="Arial" panose="020B0604020202020204" pitchFamily="34" charset="0"/>
              </a:rPr>
            </a:fld>
            <a:endParaRPr lang="en-US">
              <a:solidFill>
                <a:srgbClr val="FFFFFF"/>
              </a:solidFill>
              <a:latin typeface="Arial" panose="020B0604020202020204" pitchFamily="34" charset="0"/>
              <a:ea typeface="黑体" panose="02010609060101010101" pitchFamily="49" charset="-122"/>
              <a:cs typeface="Arial" panose="020B0604020202020204" pitchFamily="34" charset="0"/>
            </a:endParaRPr>
          </a:p>
        </p:txBody>
      </p:sp>
      <p:pic>
        <p:nvPicPr>
          <p:cNvPr id="17" name="图片 1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809"/>
          <a:stretch>
            <a:fillRect/>
          </a:stretch>
        </p:blipFill>
        <p:spPr>
          <a:xfrm>
            <a:off x="0" y="0"/>
            <a:ext cx="9144000" cy="5143500"/>
          </a:xfrm>
          <a:prstGeom prst="rect">
            <a:avLst/>
          </a:prstGeom>
        </p:spPr>
      </p:pic>
      <p:sp>
        <p:nvSpPr>
          <p:cNvPr id="4" name="Footer Placeholder 3"/>
          <p:cNvSpPr>
            <a:spLocks noGrp="1"/>
          </p:cNvSpPr>
          <p:nvPr>
            <p:ph type="ftr" sz="quarter" idx="20"/>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可选页脚（例：仅供内部参考）</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6" name="Slide Number Placeholder 5"/>
          <p:cNvSpPr>
            <a:spLocks noGrp="1"/>
          </p:cNvSpPr>
          <p:nvPr>
            <p:ph type="sldNum" sz="quarter" idx="21"/>
          </p:nvPr>
        </p:nvSpPr>
        <p:spPr/>
        <p:txBody>
          <a:bodyPr/>
          <a:lstStyle/>
          <a:p>
            <a:fld id="{BCA4F33B-2A5C-4874-B5D7-74DA77ECCD3C}" type="slidenum">
              <a:rPr lang="en-US" smtClean="0">
                <a:latin typeface="Arial" panose="020B0604020202020204" pitchFamily="34" charset="0"/>
                <a:ea typeface="黑体" panose="02010609060101010101" pitchFamily="49" charset="-122"/>
                <a:cs typeface="Arial" panose="020B0604020202020204" pitchFamily="34" charset="0"/>
              </a:rPr>
            </a:fld>
            <a:endParaRPr lang="en-US" dirty="0">
              <a:latin typeface="Arial" panose="020B0604020202020204" pitchFamily="34" charset="0"/>
              <a:ea typeface="黑体" panose="02010609060101010101" pitchFamily="49" charset="-122"/>
              <a:cs typeface="Arial" panose="020B0604020202020204" pitchFamily="34" charset="0"/>
            </a:endParaRPr>
          </a:p>
        </p:txBody>
      </p:sp>
      <p:sp>
        <p:nvSpPr>
          <p:cNvPr id="5" name="Title 4"/>
          <p:cNvSpPr>
            <a:spLocks noGrp="1"/>
          </p:cNvSpPr>
          <p:nvPr>
            <p:ph type="title"/>
          </p:nvPr>
        </p:nvSpPr>
        <p:spPr>
          <a:xfrm>
            <a:off x="288900" y="261729"/>
            <a:ext cx="8568929" cy="571499"/>
          </a:xfrm>
        </p:spPr>
        <p:txBody>
          <a:bodyPr lIns="0" tIns="0" rIns="0" bIns="0"/>
          <a:lstStyle/>
          <a:p>
            <a:r>
              <a:rPr lang="zh-CN" altLang="en-US" sz="2000" dirty="0">
                <a:solidFill>
                  <a:schemeClr val="bg1"/>
                </a:solidFill>
                <a:latin typeface="Arial" panose="020B0604020202020204" pitchFamily="34" charset="0"/>
                <a:ea typeface="黑体" panose="02010609060101010101" pitchFamily="49" charset="-122"/>
                <a:cs typeface="Arial" panose="020B0604020202020204" pitchFamily="34" charset="0"/>
              </a:rPr>
              <a:t>主标题（</a:t>
            </a:r>
            <a:r>
              <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rPr>
              <a:t>20</a:t>
            </a:r>
            <a:r>
              <a:rPr lang="zh-CN" altLang="en-US" sz="2000" dirty="0">
                <a:solidFill>
                  <a:schemeClr val="bg1"/>
                </a:solidFill>
                <a:latin typeface="Arial" panose="020B0604020202020204" pitchFamily="34" charset="0"/>
                <a:ea typeface="黑体" panose="02010609060101010101" pitchFamily="49" charset="-122"/>
                <a:cs typeface="Arial" panose="020B0604020202020204" pitchFamily="34" charset="0"/>
              </a:rPr>
              <a:t>，不加粗）</a:t>
            </a:r>
            <a:endParaRPr lang="en-US"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1" name="Text Placeholder 7"/>
          <p:cNvSpPr txBox="1"/>
          <p:nvPr/>
        </p:nvSpPr>
        <p:spPr>
          <a:xfrm>
            <a:off x="288900" y="2578100"/>
            <a:ext cx="2667600" cy="1993900"/>
          </a:xfrm>
          <a:prstGeom prst="rect">
            <a:avLst/>
          </a:prstGeom>
          <a:solidFill>
            <a:schemeClr val="bg1"/>
          </a:solidFill>
          <a:ln w="25400">
            <a:noFill/>
          </a:ln>
        </p:spPr>
        <p:txBody>
          <a:bodyPr vert="horz" lIns="108000" tIns="108000" rIns="108000" bIns="0" rtlCol="0" anchor="t" anchorCtr="0">
            <a:noAutofit/>
          </a:bodyPr>
          <a:lstStyle>
            <a:lvl1pPr marL="0" indent="0" algn="l" defTabSz="171450" rtl="0" eaLnBrk="1" latinLnBrk="0" hangingPunct="1">
              <a:spcBef>
                <a:spcPts val="1200"/>
              </a:spcBef>
              <a:buFont typeface="Verdana" panose="020B0604030504040204" pitchFamily="34" charset="0"/>
              <a:buNone/>
              <a:defRPr sz="1400" b="0" kern="1200" spc="0" baseline="0">
                <a:solidFill>
                  <a:schemeClr val="tx1"/>
                </a:solidFill>
                <a:latin typeface="+mn-lt"/>
                <a:ea typeface="+mn-ea"/>
                <a:cs typeface="+mn-cs"/>
              </a:defRPr>
            </a:lvl1pPr>
            <a:lvl2pPr marL="173355" indent="-17335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3080" indent="-15557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sz="2100" dirty="0">
                <a:solidFill>
                  <a:srgbClr val="000AD2"/>
                </a:solidFill>
                <a:latin typeface="Arial" panose="020B0604020202020204" pitchFamily="34" charset="0"/>
                <a:ea typeface="黑体" panose="02010609060101010101" pitchFamily="49" charset="-122"/>
                <a:cs typeface="Arial" panose="020B0604020202020204" pitchFamily="34" charset="0"/>
              </a:rPr>
              <a:t>要点</a:t>
            </a:r>
            <a:r>
              <a:rPr lang="en-US" altLang="zh-CN" sz="2100" dirty="0">
                <a:solidFill>
                  <a:srgbClr val="000AD2"/>
                </a:solidFill>
                <a:latin typeface="Arial" panose="020B0604020202020204" pitchFamily="34" charset="0"/>
                <a:ea typeface="黑体" panose="02010609060101010101" pitchFamily="49" charset="-122"/>
                <a:cs typeface="Arial" panose="020B0604020202020204" pitchFamily="34" charset="0"/>
              </a:rPr>
              <a:t>1</a:t>
            </a:r>
            <a:endParaRPr lang="en-US" sz="2100" dirty="0">
              <a:solidFill>
                <a:srgbClr val="000AD2"/>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latin typeface="Arial" panose="020B0604020202020204" pitchFamily="34" charset="0"/>
                <a:ea typeface="黑体" panose="02010609060101010101" pitchFamily="49" charset="-122"/>
                <a:cs typeface="Arial" panose="020B0604020202020204" pitchFamily="34" charset="0"/>
              </a:rPr>
              <a:t>文本文字</a:t>
            </a: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12" name="Text Placeholder 5"/>
          <p:cNvSpPr txBox="1"/>
          <p:nvPr/>
        </p:nvSpPr>
        <p:spPr>
          <a:xfrm>
            <a:off x="3238200" y="2578100"/>
            <a:ext cx="2667600" cy="1993900"/>
          </a:xfrm>
          <a:prstGeom prst="rect">
            <a:avLst/>
          </a:prstGeom>
          <a:solidFill>
            <a:schemeClr val="bg1"/>
          </a:solidFill>
          <a:ln w="25400">
            <a:noFill/>
          </a:ln>
        </p:spPr>
        <p:txBody>
          <a:bodyPr vert="horz" lIns="108000" tIns="108000" rIns="108000" bIns="0" rtlCol="0" anchor="t" anchorCtr="0">
            <a:noAutofit/>
          </a:bodyPr>
          <a:lstStyle>
            <a:lvl1pPr marL="0" indent="0" algn="l" defTabSz="171450" rtl="0" eaLnBrk="1" latinLnBrk="0" hangingPunct="1">
              <a:spcBef>
                <a:spcPts val="1200"/>
              </a:spcBef>
              <a:buFont typeface="Verdana" panose="020B0604030504040204" pitchFamily="34" charset="0"/>
              <a:buNone/>
              <a:defRPr sz="1400" b="0" kern="1200" spc="0" baseline="0">
                <a:solidFill>
                  <a:schemeClr val="tx1"/>
                </a:solidFill>
                <a:latin typeface="+mn-lt"/>
                <a:ea typeface="+mn-ea"/>
                <a:cs typeface="+mn-cs"/>
              </a:defRPr>
            </a:lvl1pPr>
            <a:lvl2pPr marL="173355" indent="-17335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3080" indent="-15557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lvl="0" defTabSz="914400">
              <a:spcBef>
                <a:spcPts val="0"/>
              </a:spcBef>
            </a:pPr>
            <a:r>
              <a:rPr lang="zh-CN" altLang="en-US" sz="2100" dirty="0">
                <a:solidFill>
                  <a:srgbClr val="000AD2"/>
                </a:solidFill>
                <a:latin typeface="Arial" panose="020B0604020202020204" pitchFamily="34" charset="0"/>
                <a:ea typeface="黑体" panose="02010609060101010101" pitchFamily="49" charset="-122"/>
                <a:cs typeface="Arial" panose="020B0604020202020204" pitchFamily="34" charset="0"/>
              </a:rPr>
              <a:t>要点</a:t>
            </a:r>
            <a:r>
              <a:rPr lang="en-US" altLang="zh-CN" sz="2100" dirty="0">
                <a:solidFill>
                  <a:srgbClr val="000AD2"/>
                </a:solidFill>
                <a:latin typeface="Arial" panose="020B0604020202020204" pitchFamily="34" charset="0"/>
                <a:ea typeface="黑体" panose="02010609060101010101" pitchFamily="49" charset="-122"/>
                <a:cs typeface="Arial" panose="020B0604020202020204" pitchFamily="34" charset="0"/>
              </a:rPr>
              <a:t>2</a:t>
            </a:r>
            <a:endParaRPr lang="en-US" altLang="zh-CN" sz="2100" dirty="0">
              <a:solidFill>
                <a:srgbClr val="000AD2"/>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latin typeface="Arial" panose="020B0604020202020204" pitchFamily="34" charset="0"/>
                <a:ea typeface="黑体" panose="02010609060101010101" pitchFamily="49" charset="-122"/>
                <a:cs typeface="Arial" panose="020B0604020202020204" pitchFamily="34" charset="0"/>
              </a:rPr>
              <a:t>文本文字</a:t>
            </a: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sp>
        <p:nvSpPr>
          <p:cNvPr id="13" name="Text Placeholder 6"/>
          <p:cNvSpPr txBox="1"/>
          <p:nvPr/>
        </p:nvSpPr>
        <p:spPr>
          <a:xfrm>
            <a:off x="6190655" y="2578100"/>
            <a:ext cx="2666405" cy="1993900"/>
          </a:xfrm>
          <a:prstGeom prst="rect">
            <a:avLst/>
          </a:prstGeom>
          <a:solidFill>
            <a:schemeClr val="bg1"/>
          </a:solidFill>
        </p:spPr>
        <p:txBody>
          <a:bodyPr lIns="108000" tIns="108000" rIns="108000"/>
          <a:lstStyle>
            <a:lvl1pPr marL="0" indent="0" algn="l" defTabSz="171450" rtl="0" eaLnBrk="1" latinLnBrk="0" hangingPunct="1">
              <a:spcBef>
                <a:spcPts val="1200"/>
              </a:spcBef>
              <a:buFont typeface="Verdana" panose="020B0604030504040204" pitchFamily="34" charset="0"/>
              <a:buNone/>
              <a:defRPr sz="1400" b="0" kern="1200" spc="0" baseline="0">
                <a:solidFill>
                  <a:schemeClr val="tx1"/>
                </a:solidFill>
                <a:latin typeface="+mn-lt"/>
                <a:ea typeface="+mn-ea"/>
                <a:cs typeface="+mn-cs"/>
              </a:defRPr>
            </a:lvl1pPr>
            <a:lvl2pPr marL="173355" indent="-17335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2pPr>
            <a:lvl3pPr marL="346075" indent="-161925" algn="l" defTabSz="171450" rtl="0" eaLnBrk="1" latinLnBrk="0" hangingPunct="1">
              <a:spcBef>
                <a:spcPts val="600"/>
              </a:spcBef>
              <a:buFont typeface="Arial" panose="020B0604020202020204" pitchFamily="34" charset="0"/>
              <a:buChar char="–"/>
              <a:defRPr sz="1400" kern="1200" spc="0" baseline="0">
                <a:solidFill>
                  <a:schemeClr val="tx1"/>
                </a:solidFill>
                <a:latin typeface="+mn-lt"/>
                <a:ea typeface="+mn-ea"/>
                <a:cs typeface="+mn-cs"/>
              </a:defRPr>
            </a:lvl3pPr>
            <a:lvl4pPr marL="513080" indent="-15557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685800" indent="-161925" algn="l" defTabSz="171450" rtl="0" eaLnBrk="1" latinLnBrk="0" hangingPunct="1">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lvl="0" defTabSz="914400">
              <a:spcBef>
                <a:spcPts val="0"/>
              </a:spcBef>
            </a:pPr>
            <a:r>
              <a:rPr lang="zh-CN" altLang="en-US" sz="2100" dirty="0">
                <a:solidFill>
                  <a:srgbClr val="000AD2"/>
                </a:solidFill>
                <a:latin typeface="Arial" panose="020B0604020202020204" pitchFamily="34" charset="0"/>
                <a:ea typeface="黑体" panose="02010609060101010101" pitchFamily="49" charset="-122"/>
                <a:cs typeface="Arial" panose="020B0604020202020204" pitchFamily="34" charset="0"/>
              </a:rPr>
              <a:t>要点</a:t>
            </a:r>
            <a:r>
              <a:rPr lang="en-US" altLang="zh-CN" sz="2100" dirty="0">
                <a:solidFill>
                  <a:srgbClr val="000AD2"/>
                </a:solidFill>
                <a:latin typeface="Arial" panose="020B0604020202020204" pitchFamily="34" charset="0"/>
                <a:ea typeface="黑体" panose="02010609060101010101" pitchFamily="49" charset="-122"/>
                <a:cs typeface="Arial" panose="020B0604020202020204" pitchFamily="34" charset="0"/>
              </a:rPr>
              <a:t>3</a:t>
            </a:r>
            <a:endParaRPr lang="en-US" altLang="zh-CN" sz="2100" dirty="0">
              <a:solidFill>
                <a:srgbClr val="000AD2"/>
              </a:solidFill>
              <a:latin typeface="Arial" panose="020B0604020202020204" pitchFamily="34" charset="0"/>
              <a:ea typeface="黑体" panose="02010609060101010101" pitchFamily="49" charset="-122"/>
              <a:cs typeface="Arial" panose="020B0604020202020204" pitchFamily="34" charset="0"/>
            </a:endParaRPr>
          </a:p>
          <a:p>
            <a:r>
              <a:rPr lang="zh-CN" altLang="en-US" sz="1200" dirty="0">
                <a:latin typeface="Arial" panose="020B0604020202020204" pitchFamily="34" charset="0"/>
                <a:ea typeface="黑体" panose="02010609060101010101" pitchFamily="49" charset="-122"/>
                <a:cs typeface="Arial" panose="020B0604020202020204" pitchFamily="34" charset="0"/>
              </a:rPr>
              <a:t>文本文字</a:t>
            </a:r>
            <a:endParaRPr lang="zh-CN" altLang="en-US" sz="1200" dirty="0">
              <a:latin typeface="Arial" panose="020B0604020202020204" pitchFamily="34" charset="0"/>
              <a:ea typeface="黑体" panose="02010609060101010101" pitchFamily="49" charset="-122"/>
              <a:cs typeface="Arial" panose="020B0604020202020204" pitchFamily="34" charset="0"/>
            </a:endParaRPr>
          </a:p>
        </p:txBody>
      </p:sp>
      <p:pic>
        <p:nvPicPr>
          <p:cNvPr id="14" name="图片 1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cSld>
  <p:clrMapOvr>
    <a:masterClrMapping/>
  </p:clrMapOvr>
</p:sld>
</file>

<file path=ppt/tags/tag1.xml><?xml version="1.0" encoding="utf-8"?>
<p:tagLst xmlns:p="http://schemas.openxmlformats.org/presentationml/2006/main">
  <p:tag name="IVZ-BG" val="true"/>
</p:tagLst>
</file>

<file path=ppt/tags/tag10.xml><?xml version="1.0" encoding="utf-8"?>
<p:tagLst xmlns:p="http://schemas.openxmlformats.org/presentationml/2006/main">
  <p:tag name="IVZ-BG" val="true"/>
</p:tagLst>
</file>

<file path=ppt/tags/tag11.xml><?xml version="1.0" encoding="utf-8"?>
<p:tagLst xmlns:p="http://schemas.openxmlformats.org/presentationml/2006/main">
  <p:tag name="TABLE_ENDDRAG_ORIGIN_RECT" val="193*328"/>
  <p:tag name="TABLE_ENDDRAG_RECT" val="280*8*193*328"/>
</p:tagLst>
</file>

<file path=ppt/tags/tag12.xml><?xml version="1.0" encoding="utf-8"?>
<p:tagLst xmlns:p="http://schemas.openxmlformats.org/presentationml/2006/main">
  <p:tag name="TABLE_ENDDRAG_ORIGIN_RECT" val="129*333"/>
  <p:tag name="TABLE_ENDDRAG_RECT" val="511*26*129*333"/>
</p:tagLst>
</file>

<file path=ppt/tags/tag13.xml><?xml version="1.0" encoding="utf-8"?>
<p:tagLst xmlns:p="http://schemas.openxmlformats.org/presentationml/2006/main">
  <p:tag name="TABLE_ENDDRAG_ORIGIN_RECT" val="220*265"/>
  <p:tag name="TABLE_ENDDRAG_RECT" val="22*53*220*265"/>
</p:tagLst>
</file>

<file path=ppt/tags/tag14.xml><?xml version="1.0" encoding="utf-8"?>
<p:tagLst xmlns:p="http://schemas.openxmlformats.org/presentationml/2006/main">
  <p:tag name="TOP_BORDER" val="true"/>
</p:tagLst>
</file>

<file path=ppt/tags/tag15.xml><?xml version="1.0" encoding="utf-8"?>
<p:tagLst xmlns:p="http://schemas.openxmlformats.org/presentationml/2006/main">
  <p:tag name="TOP_BORDER" val="true"/>
</p:tagLst>
</file>

<file path=ppt/tags/tag16.xml><?xml version="1.0" encoding="utf-8"?>
<p:tagLst xmlns:p="http://schemas.openxmlformats.org/presentationml/2006/main">
  <p:tag name="TOP_BORDER" val="true"/>
</p:tagLst>
</file>

<file path=ppt/tags/tag17.xml><?xml version="1.0" encoding="utf-8"?>
<p:tagLst xmlns:p="http://schemas.openxmlformats.org/presentationml/2006/main">
  <p:tag name="TOP_BORDER" val="true"/>
</p:tagLst>
</file>

<file path=ppt/tags/tag18.xml><?xml version="1.0" encoding="utf-8"?>
<p:tagLst xmlns:p="http://schemas.openxmlformats.org/presentationml/2006/main">
  <p:tag name="TOP_BORDER" val="true"/>
</p:tagLst>
</file>

<file path=ppt/tags/tag19.xml><?xml version="1.0" encoding="utf-8"?>
<p:tagLst xmlns:p="http://schemas.openxmlformats.org/presentationml/2006/main">
  <p:tag name="TOP_BORDER" val="true"/>
</p:tagLst>
</file>

<file path=ppt/tags/tag2.xml><?xml version="1.0" encoding="utf-8"?>
<p:tagLst xmlns:p="http://schemas.openxmlformats.org/presentationml/2006/main">
  <p:tag name="IVZ-BG" val="true"/>
</p:tagLst>
</file>

<file path=ppt/tags/tag20.xml><?xml version="1.0" encoding="utf-8"?>
<p:tagLst xmlns:p="http://schemas.openxmlformats.org/presentationml/2006/main">
  <p:tag name="TOP_BORDER" val="true"/>
</p:tagLst>
</file>

<file path=ppt/tags/tag21.xml><?xml version="1.0" encoding="utf-8"?>
<p:tagLst xmlns:p="http://schemas.openxmlformats.org/presentationml/2006/main">
  <p:tag name="TOP_BORDER" val="true"/>
</p:tagLst>
</file>

<file path=ppt/tags/tag22.xml><?xml version="1.0" encoding="utf-8"?>
<p:tagLst xmlns:p="http://schemas.openxmlformats.org/presentationml/2006/main">
  <p:tag name="THINKCELLSHAPEDONOTDELETE" val="thinkcellActiveDocDoNotDelete"/>
</p:tagLst>
</file>

<file path=ppt/tags/tag23.xml><?xml version="1.0" encoding="utf-8"?>
<p:tagLst xmlns:p="http://schemas.openxmlformats.org/presentationml/2006/main">
  <p:tag name="THINKCELLSHAPEDONOTDELETE" val="tJrEkLrsp1RaVdzlKwsTfDg"/>
</p:tagLst>
</file>

<file path=ppt/tags/tag24.xml><?xml version="1.0" encoding="utf-8"?>
<p:tagLst xmlns:p="http://schemas.openxmlformats.org/presentationml/2006/main">
  <p:tag name="IVZ-BG" val="true"/>
</p:tagLst>
</file>

<file path=ppt/tags/tag25.xml><?xml version="1.0" encoding="utf-8"?>
<p:tagLst xmlns:p="http://schemas.openxmlformats.org/presentationml/2006/main">
  <p:tag name="IVZ-BG" val="true"/>
</p:tagLst>
</file>

<file path=ppt/tags/tag26.xml><?xml version="1.0" encoding="utf-8"?>
<p:tagLst xmlns:p="http://schemas.openxmlformats.org/presentationml/2006/main">
  <p:tag name="THINKCELLSHAPEDONOTDELETE" val="thinkcellActiveDocDoNotDelete"/>
</p:tagLst>
</file>

<file path=ppt/tags/tag27.xml><?xml version="1.0" encoding="utf-8"?>
<p:tagLst xmlns:p="http://schemas.openxmlformats.org/presentationml/2006/main">
  <p:tag name="THINKCELLSHAPEDONOTDELETE" val="taIjLOb5cmMQnEGmIgOjfKw"/>
</p:tagLst>
</file>

<file path=ppt/tags/tag28.xml><?xml version="1.0" encoding="utf-8"?>
<p:tagLst xmlns:p="http://schemas.openxmlformats.org/presentationml/2006/main">
  <p:tag name="IVZSA_TEMPLATE" val="Design-Led"/>
  <p:tag name="IVZSA_AUDIENCE" val="Custom"/>
  <p:tag name="IVZSA_CUSTOMAUDIENCE" val="Optional footer"/>
  <p:tag name="IVZSA_TEXTSTYLE" val="Design-Led"/>
  <p:tag name="IVZSA_CHARTTABLESTYLE" val="Standard"/>
  <p:tag name="IVZSA_LOGO" val="Invesco"/>
  <p:tag name="IVZSA_FONT" val="Editor + Graphik"/>
</p:tagLst>
</file>

<file path=ppt/tags/tag3.xml><?xml version="1.0" encoding="utf-8"?>
<p:tagLst xmlns:p="http://schemas.openxmlformats.org/presentationml/2006/main">
  <p:tag name="IVZ-BG" val="true"/>
</p:tagLst>
</file>

<file path=ppt/tags/tag4.xml><?xml version="1.0" encoding="utf-8"?>
<p:tagLst xmlns:p="http://schemas.openxmlformats.org/presentationml/2006/main">
  <p:tag name="IVZ-BG" val="true"/>
</p:tagLst>
</file>

<file path=ppt/tags/tag5.xml><?xml version="1.0" encoding="utf-8"?>
<p:tagLst xmlns:p="http://schemas.openxmlformats.org/presentationml/2006/main">
  <p:tag name="IVZ-BG" val="true"/>
</p:tagLst>
</file>

<file path=ppt/tags/tag6.xml><?xml version="1.0" encoding="utf-8"?>
<p:tagLst xmlns:p="http://schemas.openxmlformats.org/presentationml/2006/main">
  <p:tag name="IVZ-BG" val="true"/>
</p:tagLst>
</file>

<file path=ppt/tags/tag7.xml><?xml version="1.0" encoding="utf-8"?>
<p:tagLst xmlns:p="http://schemas.openxmlformats.org/presentationml/2006/main">
  <p:tag name="IVZ-BG" val="true"/>
</p:tagLst>
</file>

<file path=ppt/tags/tag8.xml><?xml version="1.0" encoding="utf-8"?>
<p:tagLst xmlns:p="http://schemas.openxmlformats.org/presentationml/2006/main">
  <p:tag name="IVZ-BG" val="true"/>
</p:tagLst>
</file>

<file path=ppt/tags/tag9.xml><?xml version="1.0" encoding="utf-8"?>
<p:tagLst xmlns:p="http://schemas.openxmlformats.org/presentationml/2006/main">
  <p:tag name="IVZ-BG" val="true"/>
</p:tagLst>
</file>

<file path=ppt/theme/theme1.xml><?xml version="1.0" encoding="utf-8"?>
<a:theme xmlns:a="http://schemas.openxmlformats.org/drawingml/2006/main" name="IVZ 2020 Design Led Template">
  <a:themeElements>
    <a:clrScheme name="DV 2021_update">
      <a:dk1>
        <a:srgbClr val="000000"/>
      </a:dk1>
      <a:lt1>
        <a:srgbClr val="FFFFFF"/>
      </a:lt1>
      <a:dk2>
        <a:srgbClr val="000AD2"/>
      </a:dk2>
      <a:lt2>
        <a:srgbClr val="F0F0F0"/>
      </a:lt2>
      <a:accent1>
        <a:srgbClr val="000078"/>
      </a:accent1>
      <a:accent2>
        <a:srgbClr val="0598FA"/>
      </a:accent2>
      <a:accent3>
        <a:srgbClr val="483FCD"/>
      </a:accent3>
      <a:accent4>
        <a:srgbClr val="9180FF"/>
      </a:accent4>
      <a:accent5>
        <a:srgbClr val="3831A0"/>
      </a:accent5>
      <a:accent6>
        <a:srgbClr val="B436E8"/>
      </a:accent6>
      <a:hlink>
        <a:srgbClr val="000AD2"/>
      </a:hlink>
      <a:folHlink>
        <a:srgbClr val="0598FA"/>
      </a:folHlink>
    </a:clrScheme>
    <a:fontScheme name="自定义 1">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dirty="0" smtClean="0">
            <a:latin typeface="Arial" panose="020B0604020202020204" pitchFamily="34" charset="0"/>
            <a:ea typeface="黑体" panose="02010609060101010101" pitchFamily="49" charset="-122"/>
            <a:cs typeface="Arial" panose="020B0604020202020204" pitchFamily="34" charset="0"/>
          </a:defRPr>
        </a:defPPr>
      </a:lstStyle>
    </a:txDef>
  </a:objectDefaults>
  <a:custClrLst>
    <a:custClr name="Red">
      <a:srgbClr val="D52219"/>
    </a:custClr>
    <a:custClr name="Green">
      <a:srgbClr val="00B760"/>
    </a:custClr>
    <a:custClr name="Orange">
      <a:srgbClr val="F96706"/>
    </a:custClr>
    <a:custClr name="Icy Blue">
      <a:srgbClr val="5FF0FF"/>
    </a:custClr>
    <a:custClr name="Mid Blue">
      <a:srgbClr val="0598FA"/>
    </a:custClr>
    <a:custClr name="Warm Red">
      <a:srgbClr val="FF4632"/>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VZ 2020 Design Led Template">
  <a:themeElements>
    <a:clrScheme name="DV 2021_update">
      <a:dk1>
        <a:srgbClr val="000000"/>
      </a:dk1>
      <a:lt1>
        <a:srgbClr val="FFFFFF"/>
      </a:lt1>
      <a:dk2>
        <a:srgbClr val="000AD2"/>
      </a:dk2>
      <a:lt2>
        <a:srgbClr val="F0F0F0"/>
      </a:lt2>
      <a:accent1>
        <a:srgbClr val="000078"/>
      </a:accent1>
      <a:accent2>
        <a:srgbClr val="0598FA"/>
      </a:accent2>
      <a:accent3>
        <a:srgbClr val="483FCD"/>
      </a:accent3>
      <a:accent4>
        <a:srgbClr val="9180FF"/>
      </a:accent4>
      <a:accent5>
        <a:srgbClr val="3831A0"/>
      </a:accent5>
      <a:accent6>
        <a:srgbClr val="B436E8"/>
      </a:accent6>
      <a:hlink>
        <a:srgbClr val="000AD2"/>
      </a:hlink>
      <a:folHlink>
        <a:srgbClr val="0598FA"/>
      </a:folHlink>
    </a:clrScheme>
    <a:fontScheme name="自定义 1">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dirty="0" smtClean="0">
            <a:latin typeface="Arial" panose="020B0604020202020204" pitchFamily="34" charset="0"/>
            <a:ea typeface="黑体" panose="02010609060101010101" pitchFamily="49" charset="-122"/>
            <a:cs typeface="Arial" panose="020B0604020202020204" pitchFamily="34" charset="0"/>
          </a:defRPr>
        </a:defPPr>
      </a:lstStyle>
    </a:txDef>
  </a:objectDefaults>
  <a:custClrLst>
    <a:custClr name="Red">
      <a:srgbClr val="D52219"/>
    </a:custClr>
    <a:custClr name="Green">
      <a:srgbClr val="00B760"/>
    </a:custClr>
    <a:custClr name="Orange">
      <a:srgbClr val="F96706"/>
    </a:custClr>
    <a:custClr name="Icy Blue">
      <a:srgbClr val="5FF0FF"/>
    </a:custClr>
    <a:custClr name="Mid Blue">
      <a:srgbClr val="0598FA"/>
    </a:custClr>
    <a:custClr name="Warm Red">
      <a:srgbClr val="FF4632"/>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VZ 2020 Everyday Template">
  <a:themeElements>
    <a:clrScheme name="Invesco-TB sep20">
      <a:dk1>
        <a:srgbClr val="000000"/>
      </a:dk1>
      <a:lt1>
        <a:srgbClr val="FFFFFF"/>
      </a:lt1>
      <a:dk2>
        <a:srgbClr val="000AD2"/>
      </a:dk2>
      <a:lt2>
        <a:srgbClr val="F0F0F0"/>
      </a:lt2>
      <a:accent1>
        <a:srgbClr val="000078"/>
      </a:accent1>
      <a:accent2>
        <a:srgbClr val="000AD2"/>
      </a:accent2>
      <a:accent3>
        <a:srgbClr val="5FF0FF"/>
      </a:accent3>
      <a:accent4>
        <a:srgbClr val="0A9BFA"/>
      </a:accent4>
      <a:accent5>
        <a:srgbClr val="00D28C"/>
      </a:accent5>
      <a:accent6>
        <a:srgbClr val="AAF500"/>
      </a:accent6>
      <a:hlink>
        <a:srgbClr val="5FF0FF"/>
      </a:hlink>
      <a:folHlink>
        <a:srgbClr val="00036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a:defPPr>
      </a:lstStyle>
    </a:txDef>
  </a:objectDefaults>
  <a:custClrLst>
    <a:custClr name="R226 G35 B26">
      <a:srgbClr val="E2231A"/>
    </a:custClr>
    <a:custClr name="R175 G35 B165">
      <a:srgbClr val="AF23A5"/>
    </a:custClr>
    <a:custClr name="R0 G155 B250">
      <a:srgbClr val="009BFA"/>
    </a:custClr>
    <a:custClr name="R0 G140 B130">
      <a:srgbClr val="008C82"/>
    </a:custClr>
    <a:custClr name="R0 G183 B96">
      <a:srgbClr val="00B760"/>
    </a:custClr>
    <a:custClr name="R140 G200 B0">
      <a:srgbClr val="8CC8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40140</Words>
  <Application>WPS 演示</Application>
  <PresentationFormat>全屏显示(16:9)</PresentationFormat>
  <Paragraphs>5265</Paragraphs>
  <Slides>105</Slides>
  <Notes>28</Notes>
  <HiddenSlides>0</HiddenSlides>
  <MMClips>0</MMClips>
  <ScaleCrop>false</ScaleCrop>
  <HeadingPairs>
    <vt:vector size="8" baseType="variant">
      <vt:variant>
        <vt:lpstr>已用的字体</vt:lpstr>
      </vt:variant>
      <vt:variant>
        <vt:i4>31</vt:i4>
      </vt:variant>
      <vt:variant>
        <vt:lpstr>主题</vt:lpstr>
      </vt:variant>
      <vt:variant>
        <vt:i4>3</vt:i4>
      </vt:variant>
      <vt:variant>
        <vt:lpstr>嵌入 OLE 服务器</vt:lpstr>
      </vt:variant>
      <vt:variant>
        <vt:i4>2</vt:i4>
      </vt:variant>
      <vt:variant>
        <vt:lpstr>幻灯片标题</vt:lpstr>
      </vt:variant>
      <vt:variant>
        <vt:i4>105</vt:i4>
      </vt:variant>
    </vt:vector>
  </HeadingPairs>
  <TitlesOfParts>
    <vt:vector size="141" baseType="lpstr">
      <vt:lpstr>Arial</vt:lpstr>
      <vt:lpstr>宋体</vt:lpstr>
      <vt:lpstr>Wingdings</vt:lpstr>
      <vt:lpstr>黑体</vt:lpstr>
      <vt:lpstr>汉仪中黑KW</vt:lpstr>
      <vt:lpstr>Verdana</vt:lpstr>
      <vt:lpstr>Graphik Semibold</vt:lpstr>
      <vt:lpstr>苹方-简</vt:lpstr>
      <vt:lpstr>Graphik Regular</vt:lpstr>
      <vt:lpstr>微软雅黑</vt:lpstr>
      <vt:lpstr>汉仪旗黑</vt:lpstr>
      <vt:lpstr>宋体</vt:lpstr>
      <vt:lpstr>Arial Unicode MS</vt:lpstr>
      <vt:lpstr>Calibri</vt:lpstr>
      <vt:lpstr>Helvetica Neue</vt:lpstr>
      <vt:lpstr>Cambria Math</vt:lpstr>
      <vt:lpstr>Kingsoft Math</vt:lpstr>
      <vt:lpstr>DejaVu Math TeX Gyre</vt:lpstr>
      <vt:lpstr>汉仪书宋二KW</vt:lpstr>
      <vt:lpstr>Arial</vt:lpstr>
      <vt:lpstr>黑体</vt:lpstr>
      <vt:lpstr>Calibri</vt:lpstr>
      <vt:lpstr>Noto Sans SC Regular</vt:lpstr>
      <vt:lpstr>Graphik</vt:lpstr>
      <vt:lpstr>Editor</vt:lpstr>
      <vt:lpstr>等线</vt:lpstr>
      <vt:lpstr>汉仪中等线KW</vt:lpstr>
      <vt:lpstr>黑体</vt:lpstr>
      <vt:lpstr>Thonburi</vt:lpstr>
      <vt:lpstr>楷体-简</vt:lpstr>
      <vt:lpstr>Times New Roman</vt:lpstr>
      <vt:lpstr>IVZ 2020 Design Led Template</vt:lpstr>
      <vt:lpstr>1_IVZ 2020 Design Led Template</vt:lpstr>
      <vt:lpstr>IVZ 2020 Everyday Template</vt:lpstr>
      <vt:lpstr>TCLayout.ActiveDocument.1</vt:lpstr>
      <vt:lpstr>TCLayout.ActiveDocument.1</vt:lpstr>
      <vt:lpstr>2023年暑期实习答辩</vt:lpstr>
      <vt:lpstr>主标题（32，不加粗）</vt:lpstr>
      <vt:lpstr>目录</vt:lpstr>
      <vt:lpstr>自我介绍</vt:lpstr>
      <vt:lpstr>指令考核—指令数据预处理</vt:lpstr>
      <vt:lpstr>指令考核</vt:lpstr>
      <vt:lpstr>指令考核</vt:lpstr>
      <vt:lpstr>AI大模型操作手册</vt:lpstr>
      <vt:lpstr>PowerPoint 演示文稿</vt:lpstr>
      <vt:lpstr>PowerPoint 演示文稿</vt:lpstr>
      <vt:lpstr>主标题（32，不加粗）</vt:lpstr>
      <vt:lpstr>北向资金预测大盘涨跌</vt:lpstr>
      <vt:lpstr>个股走势判断</vt:lpstr>
      <vt:lpstr>个股走势判断—使用LSTM、GRU</vt:lpstr>
      <vt:lpstr>主标题（32，不加粗）</vt:lpstr>
      <vt:lpstr>检查过去一年因子分钟级别的有效性</vt:lpstr>
      <vt:lpstr>检查过去一年因子分钟级别的有效性</vt:lpstr>
      <vt:lpstr>已知9：31至10：00股价，使用LSTM预测10：01的股价</vt:lpstr>
      <vt:lpstr>不改变数据结构使用GRU预测10：01的股价</vt:lpstr>
      <vt:lpstr>使用Transformer预测交易时点</vt:lpstr>
      <vt:lpstr>由分钟K线构建技术指标</vt:lpstr>
      <vt:lpstr>由分钟K线构建技术指标 动量指标</vt:lpstr>
      <vt:lpstr>由分钟K线构建技术指标</vt:lpstr>
      <vt:lpstr>PowerPoint 演示文稿</vt:lpstr>
      <vt:lpstr>由分钟K线构建Y</vt:lpstr>
      <vt:lpstr>PowerPoint 演示文稿</vt:lpstr>
      <vt:lpstr>PowerPoint 演示文稿</vt:lpstr>
      <vt:lpstr>PowerPoint 演示文稿</vt:lpstr>
      <vt:lpstr>PowerPoint 演示文稿</vt:lpstr>
      <vt:lpstr>目录页(20，不加粗)</vt:lpstr>
      <vt:lpstr>PowerPoint 演示文稿</vt:lpstr>
      <vt:lpstr>目录页(20，不加粗)</vt:lpstr>
      <vt:lpstr>参考线 使用规范说明</vt:lpstr>
      <vt:lpstr>PowerPoint 演示文稿</vt:lpstr>
      <vt:lpstr>基金经理介绍（20，不加粗） </vt:lpstr>
      <vt:lpstr>分隔页主标题（20，不加粗）</vt:lpstr>
      <vt:lpstr>分隔页主标题（20，不加粗）</vt:lpstr>
      <vt:lpstr>分隔页主标题（20，不加粗）</vt:lpstr>
      <vt:lpstr>交易信号</vt:lpstr>
      <vt:lpstr>PowerPoint 演示文稿</vt:lpstr>
      <vt:lpstr>茅台600519，已知过去三年（2020年8月24日至2023年8月17日）9：31-10：00收盘价数据预测10：01收盘价，样本外数据7月14至8月17，样本内至7月13日</vt:lpstr>
      <vt:lpstr>茅台600519，已知过去三年（2020年8月24日至2023年8月17日）9：31-10：00收盘价数据预测10：02收盘价，样本外数据7月14至8月17，样本内至7月13日</vt:lpstr>
      <vt:lpstr>茅台600519，已知过去三年（2020年8月24日至2023年8月17日）9：31-10：00收盘价数据预测10：03收盘价，样本外数据7月14至8月17，样本内至7月13日</vt:lpstr>
      <vt:lpstr>茅台600519，已知过去三年（2020年8月24日至2023年8月17日）9：31-10：00收盘价数据预测10：04收盘价，样本外数据7月14至8月17，样本内至7月13日</vt:lpstr>
      <vt:lpstr>茅台600519，已知过去三年（2020年8月24日至2023年8月17日）9：31-10：00收盘价数据预测10：05收盘价，样本外数据7月14至8月17，样本内至7月13日</vt:lpstr>
      <vt:lpstr>茅台600519，已知过去三年（2020年8月24日至2023年8月17日）9：31-10：00收盘价数据预测10：06收盘价，样本外数据7月14至8月17，样本内至7月13日</vt:lpstr>
      <vt:lpstr>茅台600519，已知过去三年（2020年8月24日至2023年8月17日）9：31-10：00收盘价数据预测10：07收盘价，样本外数据7月14至8月17，样本内至7月13日</vt:lpstr>
      <vt:lpstr>茅台600519，已知过去三年（2020年8月24日至2023年8月17日）9：31-10：00收盘价数据预测10：08收盘价，样本外数据7月14至8月17，样本内至7月13日</vt:lpstr>
      <vt:lpstr>茅台600519，已知过去三年（2020年8月24日至2023年8月17日）9：31-10：00收盘价数据预测10：09收盘价，样本外数据7月14至8月17，样本内至7月13日</vt:lpstr>
      <vt:lpstr>茅台600519，已知过去三年（2020年8月24日至2023年8月17日）9：31-10：00收盘价数据预测10：10收盘价，样本外数据7月14至8月17，样本内至7月13日</vt:lpstr>
      <vt:lpstr>茅台600519，已知过去三年（2020年8月24日至2023年8月17日）9：31-10：00收盘价数据预测10：11收盘价，样本外数据7月14至8月17，样本内至7月13日</vt:lpstr>
      <vt:lpstr>茅台600519，已知过去三年（2020年8月24日至2023年8月17日）9：31-10：00收盘价数据预测10：12收盘价，样本外数据7月14至8月17，样本内至7月13日</vt:lpstr>
      <vt:lpstr>茅台600519，已知过去三年（2020年8月24日至2023年8月17日）9：31-10：00收盘价数据预测10：13收盘价，样本外数据7月14至8月17，样本内至7月13日</vt:lpstr>
      <vt:lpstr>茅台600519，已知过去三年（2020年8月24日至2023年8月17日）9：31-10：00收盘价数据预测10：14收盘价，样本外数据7月14至8月17，样本内至7月13日</vt:lpstr>
      <vt:lpstr>茅台600519，已知过去三年（2020年8月24日至2023年8月17日）9：31-10：00收盘价数据预测10：15收盘价，样本外数据7月14至8月17，样本内至7月13日</vt:lpstr>
      <vt:lpstr>茅台600519，已知过去三年（2020年8月24日至2023年8月17日）9：31-10：00收盘价数据预测10：16收盘价，样本外数据7月14至8月17，样本内至7月13日</vt:lpstr>
      <vt:lpstr>茅台600519，已知过去三年（2020年8月24日至2023年8月17日）9：31-10：00收盘价数据预测10：17收盘价，样本外数据7月14至8月17，样本内至7月13日</vt:lpstr>
      <vt:lpstr>茅台600519，已知过去三年（2020年8月24日至2023年8月17日）9：31-10：00收盘价数据预测10：18收盘价，样本外数据7月14至8月17，样本内至7月13日</vt:lpstr>
      <vt:lpstr>茅台600519，已知过去三年（2020年8月24日至2023年8月17日）9：31-10：00收盘价数据预测10：19收盘价，样本外数据7月14至8月17，样本内至7月13日</vt:lpstr>
      <vt:lpstr>茅台600519，已知过去三年（2020年8月24日至2023年8月17日）9：31-10：00收盘价数据预测10：20收盘价，样本外数据7月14至8月17，样本内至7月13日</vt:lpstr>
      <vt:lpstr>茅台600519，已知过去三年（2020年8月24日至2023年8月17日）9：31-10：00收盘价数据预测10：21收盘价，样本外数据7月14至8月17，样本内至7月13日</vt:lpstr>
      <vt:lpstr>茅台600519，已知过去三年（2020年8月24日至2023年8月17日）9：31-10：00收盘价数据预测10：22收盘价，样本外数据7月14至8月17，样本内至7月13日</vt:lpstr>
      <vt:lpstr>茅台600519，已知过去三年（2020年8月24日至2023年8月17日）9：31-10：00收盘价数据预测10：23收盘价，样本外数据7月14至8月17，样本内至7月13日</vt:lpstr>
      <vt:lpstr>茅台600519，已知过去三年（2020年8月24日至2023年8月17日）9：31-10：00收盘价数据预测10：24收盘价，样本外数据7月14至8月17，样本内至7月13日</vt:lpstr>
      <vt:lpstr>茅台600519，已知过去三年（2020年8月24日至2023年8月17日）9：31-10：00收盘价数据预测10：25收盘价，样本外数据7月14至8月17，样本内至7月13日</vt:lpstr>
      <vt:lpstr>茅台600519，已知过去三年（2020年8月24日至2023年8月17日）9：31-10：00收盘价数据预测10：26收盘价，样本外数据7月14至8月17，样本内至7月13日</vt:lpstr>
      <vt:lpstr>茅台600519，已知过去三年（2020年8月24日至2023年8月17日）9：31-10：00收盘价数据预测10：27收盘价，样本外数据7月14至8月17，样本内至7月13日</vt:lpstr>
      <vt:lpstr>茅台600519，已知过去三年（2020年8月24日至2023年8月17日）9：31-10：00收盘价数据预测10：28收盘价，样本外数据7月14至8月17，样本内至7月13日</vt:lpstr>
      <vt:lpstr>茅台600519，已知过去三年（2020年8月24日至2023年8月17日）9：31-10：00收盘价数据预测10：29收盘价，样本外数据7月14至8月17，样本内至7月13日</vt:lpstr>
      <vt:lpstr>茅台600519，已知过去三年（2020年8月24日至2023年8月17日）9：31-10：00收盘价数据预测10：30收盘价，样本外数据7月14至8月17，样本内至7月13日</vt:lpstr>
      <vt:lpstr>茅台600519，已知过去三年（2020年8月24日至2023年8月17日）9：31-10：00收盘价数据预测10：06收盘价，样本外数据7月14至8月17，样本内至7月13日</vt:lpstr>
      <vt:lpstr>交易时点选择 模型展示</vt:lpstr>
      <vt:lpstr>茅台600519(用到未来信息了）</vt:lpstr>
      <vt:lpstr>金山办公688111 (用到未来信息了）</vt:lpstr>
      <vt:lpstr>浦发银行600000 (用到未来信息了）</vt:lpstr>
      <vt:lpstr>白云机场600004 (用到未来信息了）</vt:lpstr>
      <vt:lpstr>海科B(不太对）900938 (用到未来信息了）</vt:lpstr>
      <vt:lpstr>德龙激光688170 (用到未来信息了）</vt:lpstr>
      <vt:lpstr>金科股份000656.SZ (用到未来信息了）</vt:lpstr>
      <vt:lpstr>剑桥科技603083 (用到未来信息了）</vt:lpstr>
      <vt:lpstr>论点展示（20，不加粗） 两栏（16，不加粗）</vt:lpstr>
      <vt:lpstr>数据表格（20，不加粗） 带高亮行</vt:lpstr>
      <vt:lpstr>文本表格（20，不加粗） </vt:lpstr>
      <vt:lpstr>图表颜色 </vt:lpstr>
      <vt:lpstr>色板 仅供数据图表中使用</vt:lpstr>
      <vt:lpstr>色板 仅供数据图表中使用</vt:lpstr>
      <vt:lpstr>图表示例 一栏</vt:lpstr>
      <vt:lpstr>图表示例 两栏</vt:lpstr>
      <vt:lpstr>图表示例 两栏</vt:lpstr>
      <vt:lpstr>图表示例 三栏</vt:lpstr>
      <vt:lpstr>图表示例 四栏</vt:lpstr>
      <vt:lpstr>图表示例 2*2栏</vt:lpstr>
      <vt:lpstr>文本文字</vt:lpstr>
      <vt:lpstr>主标题（20，不加粗） 副标题（16，不加粗）</vt:lpstr>
      <vt:lpstr>主标题（20，不加粗） 副标题（16，不加粗）</vt:lpstr>
      <vt:lpstr>PowerPoint 演示文稿</vt:lpstr>
      <vt:lpstr>PowerPoint 演示文稿</vt:lpstr>
      <vt:lpstr>PowerPoint 演示文稿</vt:lpstr>
      <vt:lpstr>主标题（20，不加粗）</vt:lpstr>
      <vt:lpstr>主标题（20，不加粗） 副标题（16，不加粗）</vt:lpstr>
      <vt:lpstr>主标题（20，不加粗） 副标题（16，不加粗）</vt:lpstr>
      <vt:lpstr>主标题（20，不加粗） 副标题（16，不加粗）</vt:lpstr>
      <vt:lpstr>文本&amp;小图标 小图标素材在M:\市场片\市场服务部\公共盘\新VI</vt:lpstr>
      <vt:lpstr>文本&amp;小图标 小图标素材在M:\市场片\市场服务部\公共盘\新VI</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Eric Gersbeck</dc:creator>
  <cp:lastModifiedBy>念凡</cp:lastModifiedBy>
  <cp:revision>207</cp:revision>
  <dcterms:created xsi:type="dcterms:W3CDTF">2023-08-28T17:48:32Z</dcterms:created>
  <dcterms:modified xsi:type="dcterms:W3CDTF">2023-08-28T17:48:32Z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DC4DC9A16A3819803FBEEC64CAFDB5C2_43</vt:lpwstr>
  </property>
  <property fmtid="{D5CDD505-2E9C-101B-9397-08002B2CF9AE}" pid="3" name="KSOProductBuildVer">
    <vt:lpwstr>2052-6.0.2.8225</vt:lpwstr>
  </property>
</Properties>
</file>